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F2A23-EFF1-4FF7-9B8D-C2E6202EAC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F7012C-3C14-4DB7-B2AD-DD5E2562671D}">
      <dgm:prSet/>
      <dgm:spPr/>
      <dgm:t>
        <a:bodyPr/>
        <a:lstStyle/>
        <a:p>
          <a:r>
            <a:rPr lang="en-SG"/>
            <a:t>No Traffic Light</a:t>
          </a:r>
          <a:endParaRPr lang="en-US"/>
        </a:p>
      </dgm:t>
    </dgm:pt>
    <dgm:pt modelId="{5961BA9E-1A48-435E-9436-08F9B0844A05}" type="parTrans" cxnId="{7F2DD1B1-2A90-4B91-9E9A-DEA91088C15C}">
      <dgm:prSet/>
      <dgm:spPr/>
      <dgm:t>
        <a:bodyPr/>
        <a:lstStyle/>
        <a:p>
          <a:endParaRPr lang="en-US"/>
        </a:p>
      </dgm:t>
    </dgm:pt>
    <dgm:pt modelId="{A2366BD9-97E7-456B-8DF9-0000B2C5D9DE}" type="sibTrans" cxnId="{7F2DD1B1-2A90-4B91-9E9A-DEA91088C15C}">
      <dgm:prSet/>
      <dgm:spPr/>
      <dgm:t>
        <a:bodyPr/>
        <a:lstStyle/>
        <a:p>
          <a:endParaRPr lang="en-US"/>
        </a:p>
      </dgm:t>
    </dgm:pt>
    <dgm:pt modelId="{495DCBD6-43D9-4177-9AB1-2C0ACB46B72B}">
      <dgm:prSet/>
      <dgm:spPr/>
      <dgm:t>
        <a:bodyPr/>
        <a:lstStyle/>
        <a:p>
          <a:r>
            <a:rPr lang="en-SG"/>
            <a:t>No Road Signs</a:t>
          </a:r>
          <a:endParaRPr lang="en-US"/>
        </a:p>
      </dgm:t>
    </dgm:pt>
    <dgm:pt modelId="{D0B1B926-C023-4A7C-A651-D7F31A7A276F}" type="parTrans" cxnId="{5CDAD3A3-790B-4024-B1B1-120C46AB1161}">
      <dgm:prSet/>
      <dgm:spPr/>
      <dgm:t>
        <a:bodyPr/>
        <a:lstStyle/>
        <a:p>
          <a:endParaRPr lang="en-US"/>
        </a:p>
      </dgm:t>
    </dgm:pt>
    <dgm:pt modelId="{5A2BDEF0-CA19-4ECC-B273-58B61A692BA6}" type="sibTrans" cxnId="{5CDAD3A3-790B-4024-B1B1-120C46AB1161}">
      <dgm:prSet/>
      <dgm:spPr/>
      <dgm:t>
        <a:bodyPr/>
        <a:lstStyle/>
        <a:p>
          <a:endParaRPr lang="en-US"/>
        </a:p>
      </dgm:t>
    </dgm:pt>
    <dgm:pt modelId="{A486EF80-3AAB-4E6D-B976-EEBE4DF3D15C}">
      <dgm:prSet/>
      <dgm:spPr/>
      <dgm:t>
        <a:bodyPr/>
        <a:lstStyle/>
        <a:p>
          <a:r>
            <a:rPr lang="en-SG"/>
            <a:t>Likely to have road accidents, death and chaos</a:t>
          </a:r>
          <a:endParaRPr lang="en-US"/>
        </a:p>
      </dgm:t>
    </dgm:pt>
    <dgm:pt modelId="{C39DBB71-FB0D-4AC3-B76D-1B983C61EA93}" type="parTrans" cxnId="{F36245FA-48B5-45D9-9128-E3197940BC45}">
      <dgm:prSet/>
      <dgm:spPr/>
      <dgm:t>
        <a:bodyPr/>
        <a:lstStyle/>
        <a:p>
          <a:endParaRPr lang="en-US"/>
        </a:p>
      </dgm:t>
    </dgm:pt>
    <dgm:pt modelId="{76FB9EF2-94C9-4C49-841D-2271880405DA}" type="sibTrans" cxnId="{F36245FA-48B5-45D9-9128-E3197940BC45}">
      <dgm:prSet/>
      <dgm:spPr/>
      <dgm:t>
        <a:bodyPr/>
        <a:lstStyle/>
        <a:p>
          <a:endParaRPr lang="en-US"/>
        </a:p>
      </dgm:t>
    </dgm:pt>
    <dgm:pt modelId="{2F3CF31A-1954-4654-A567-4C265317004B}" type="pres">
      <dgm:prSet presAssocID="{EC1F2A23-EFF1-4FF7-9B8D-C2E6202EAC3E}" presName="root" presStyleCnt="0">
        <dgm:presLayoutVars>
          <dgm:dir/>
          <dgm:resizeHandles val="exact"/>
        </dgm:presLayoutVars>
      </dgm:prSet>
      <dgm:spPr/>
    </dgm:pt>
    <dgm:pt modelId="{5541EEEF-698A-4668-83BF-4DAD80485049}" type="pres">
      <dgm:prSet presAssocID="{E9F7012C-3C14-4DB7-B2AD-DD5E2562671D}" presName="compNode" presStyleCnt="0"/>
      <dgm:spPr/>
    </dgm:pt>
    <dgm:pt modelId="{6C480365-5417-4D5A-974A-32C22BCDD915}" type="pres">
      <dgm:prSet presAssocID="{E9F7012C-3C14-4DB7-B2AD-DD5E2562671D}" presName="bgRect" presStyleLbl="bgShp" presStyleIdx="0" presStyleCnt="3"/>
      <dgm:spPr/>
    </dgm:pt>
    <dgm:pt modelId="{7B0F04ED-859D-4251-8489-075A01401CF1}" type="pres">
      <dgm:prSet presAssocID="{E9F7012C-3C14-4DB7-B2AD-DD5E256267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ffic Light"/>
        </a:ext>
      </dgm:extLst>
    </dgm:pt>
    <dgm:pt modelId="{5EEFCEFB-FBD0-40A5-B36D-F7849ED38BA0}" type="pres">
      <dgm:prSet presAssocID="{E9F7012C-3C14-4DB7-B2AD-DD5E2562671D}" presName="spaceRect" presStyleCnt="0"/>
      <dgm:spPr/>
    </dgm:pt>
    <dgm:pt modelId="{91F6BB4B-5776-43ED-9CFC-BE376EB77A33}" type="pres">
      <dgm:prSet presAssocID="{E9F7012C-3C14-4DB7-B2AD-DD5E2562671D}" presName="parTx" presStyleLbl="revTx" presStyleIdx="0" presStyleCnt="3">
        <dgm:presLayoutVars>
          <dgm:chMax val="0"/>
          <dgm:chPref val="0"/>
        </dgm:presLayoutVars>
      </dgm:prSet>
      <dgm:spPr/>
    </dgm:pt>
    <dgm:pt modelId="{B08C11C1-9D54-4659-BCAE-7528DC4689B3}" type="pres">
      <dgm:prSet presAssocID="{A2366BD9-97E7-456B-8DF9-0000B2C5D9DE}" presName="sibTrans" presStyleCnt="0"/>
      <dgm:spPr/>
    </dgm:pt>
    <dgm:pt modelId="{A3C7AE40-ECEA-487D-A604-3BEEBA0E2C90}" type="pres">
      <dgm:prSet presAssocID="{495DCBD6-43D9-4177-9AB1-2C0ACB46B72B}" presName="compNode" presStyleCnt="0"/>
      <dgm:spPr/>
    </dgm:pt>
    <dgm:pt modelId="{E52023CD-C349-44B4-965D-9C5AC2A23778}" type="pres">
      <dgm:prSet presAssocID="{495DCBD6-43D9-4177-9AB1-2C0ACB46B72B}" presName="bgRect" presStyleLbl="bgShp" presStyleIdx="1" presStyleCnt="3"/>
      <dgm:spPr/>
    </dgm:pt>
    <dgm:pt modelId="{236D3DE7-1D02-4ED0-957D-EC0AA85534C9}" type="pres">
      <dgm:prSet presAssocID="{495DCBD6-43D9-4177-9AB1-2C0ACB46B7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a:ext>
      </dgm:extLst>
    </dgm:pt>
    <dgm:pt modelId="{B1E6C07E-3FB0-45C9-9981-C64AFD42D65D}" type="pres">
      <dgm:prSet presAssocID="{495DCBD6-43D9-4177-9AB1-2C0ACB46B72B}" presName="spaceRect" presStyleCnt="0"/>
      <dgm:spPr/>
    </dgm:pt>
    <dgm:pt modelId="{2B19F5E9-9F75-4EBE-AFDF-1D7FDC0C9902}" type="pres">
      <dgm:prSet presAssocID="{495DCBD6-43D9-4177-9AB1-2C0ACB46B72B}" presName="parTx" presStyleLbl="revTx" presStyleIdx="1" presStyleCnt="3">
        <dgm:presLayoutVars>
          <dgm:chMax val="0"/>
          <dgm:chPref val="0"/>
        </dgm:presLayoutVars>
      </dgm:prSet>
      <dgm:spPr/>
    </dgm:pt>
    <dgm:pt modelId="{AE13FD22-A8A7-43C4-ACA5-3B0EDEF9724D}" type="pres">
      <dgm:prSet presAssocID="{5A2BDEF0-CA19-4ECC-B273-58B61A692BA6}" presName="sibTrans" presStyleCnt="0"/>
      <dgm:spPr/>
    </dgm:pt>
    <dgm:pt modelId="{9C18C659-BE74-469D-B2ED-680607042E45}" type="pres">
      <dgm:prSet presAssocID="{A486EF80-3AAB-4E6D-B976-EEBE4DF3D15C}" presName="compNode" presStyleCnt="0"/>
      <dgm:spPr/>
    </dgm:pt>
    <dgm:pt modelId="{5C1FFEF8-2F6E-4288-8508-8274B1445EE4}" type="pres">
      <dgm:prSet presAssocID="{A486EF80-3AAB-4E6D-B976-EEBE4DF3D15C}" presName="bgRect" presStyleLbl="bgShp" presStyleIdx="2" presStyleCnt="3"/>
      <dgm:spPr/>
    </dgm:pt>
    <dgm:pt modelId="{4533BA76-F972-4B29-BEED-7B6676CA5A11}" type="pres">
      <dgm:prSet presAssocID="{A486EF80-3AAB-4E6D-B976-EEBE4DF3D1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ooter"/>
        </a:ext>
      </dgm:extLst>
    </dgm:pt>
    <dgm:pt modelId="{DDAA3AF1-D89B-4E53-A390-37574695881B}" type="pres">
      <dgm:prSet presAssocID="{A486EF80-3AAB-4E6D-B976-EEBE4DF3D15C}" presName="spaceRect" presStyleCnt="0"/>
      <dgm:spPr/>
    </dgm:pt>
    <dgm:pt modelId="{496E124B-5BC7-4D14-99C0-03CBC7E15308}" type="pres">
      <dgm:prSet presAssocID="{A486EF80-3AAB-4E6D-B976-EEBE4DF3D15C}" presName="parTx" presStyleLbl="revTx" presStyleIdx="2" presStyleCnt="3">
        <dgm:presLayoutVars>
          <dgm:chMax val="0"/>
          <dgm:chPref val="0"/>
        </dgm:presLayoutVars>
      </dgm:prSet>
      <dgm:spPr/>
    </dgm:pt>
  </dgm:ptLst>
  <dgm:cxnLst>
    <dgm:cxn modelId="{D395A10D-27C3-4E5A-BC6C-C38B3A85E538}" type="presOf" srcId="{A486EF80-3AAB-4E6D-B976-EEBE4DF3D15C}" destId="{496E124B-5BC7-4D14-99C0-03CBC7E15308}" srcOrd="0" destOrd="0" presId="urn:microsoft.com/office/officeart/2018/2/layout/IconVerticalSolidList"/>
    <dgm:cxn modelId="{F80D135C-5C9A-4463-AD51-EB199417993A}" type="presOf" srcId="{495DCBD6-43D9-4177-9AB1-2C0ACB46B72B}" destId="{2B19F5E9-9F75-4EBE-AFDF-1D7FDC0C9902}" srcOrd="0" destOrd="0" presId="urn:microsoft.com/office/officeart/2018/2/layout/IconVerticalSolidList"/>
    <dgm:cxn modelId="{2E403166-1499-4B6A-AA49-BA340B36B1AC}" type="presOf" srcId="{E9F7012C-3C14-4DB7-B2AD-DD5E2562671D}" destId="{91F6BB4B-5776-43ED-9CFC-BE376EB77A33}" srcOrd="0" destOrd="0" presId="urn:microsoft.com/office/officeart/2018/2/layout/IconVerticalSolidList"/>
    <dgm:cxn modelId="{5CDAD3A3-790B-4024-B1B1-120C46AB1161}" srcId="{EC1F2A23-EFF1-4FF7-9B8D-C2E6202EAC3E}" destId="{495DCBD6-43D9-4177-9AB1-2C0ACB46B72B}" srcOrd="1" destOrd="0" parTransId="{D0B1B926-C023-4A7C-A651-D7F31A7A276F}" sibTransId="{5A2BDEF0-CA19-4ECC-B273-58B61A692BA6}"/>
    <dgm:cxn modelId="{7F2DD1B1-2A90-4B91-9E9A-DEA91088C15C}" srcId="{EC1F2A23-EFF1-4FF7-9B8D-C2E6202EAC3E}" destId="{E9F7012C-3C14-4DB7-B2AD-DD5E2562671D}" srcOrd="0" destOrd="0" parTransId="{5961BA9E-1A48-435E-9436-08F9B0844A05}" sibTransId="{A2366BD9-97E7-456B-8DF9-0000B2C5D9DE}"/>
    <dgm:cxn modelId="{F36245FA-48B5-45D9-9128-E3197940BC45}" srcId="{EC1F2A23-EFF1-4FF7-9B8D-C2E6202EAC3E}" destId="{A486EF80-3AAB-4E6D-B976-EEBE4DF3D15C}" srcOrd="2" destOrd="0" parTransId="{C39DBB71-FB0D-4AC3-B76D-1B983C61EA93}" sibTransId="{76FB9EF2-94C9-4C49-841D-2271880405DA}"/>
    <dgm:cxn modelId="{0A6308FC-30DA-4FDA-823C-F6B0CADB6AF4}" type="presOf" srcId="{EC1F2A23-EFF1-4FF7-9B8D-C2E6202EAC3E}" destId="{2F3CF31A-1954-4654-A567-4C265317004B}" srcOrd="0" destOrd="0" presId="urn:microsoft.com/office/officeart/2018/2/layout/IconVerticalSolidList"/>
    <dgm:cxn modelId="{9A0770A8-3A8F-4FBD-A2E8-040058B305FD}" type="presParOf" srcId="{2F3CF31A-1954-4654-A567-4C265317004B}" destId="{5541EEEF-698A-4668-83BF-4DAD80485049}" srcOrd="0" destOrd="0" presId="urn:microsoft.com/office/officeart/2018/2/layout/IconVerticalSolidList"/>
    <dgm:cxn modelId="{848E8E70-73E7-48F1-8DA8-4416A266474A}" type="presParOf" srcId="{5541EEEF-698A-4668-83BF-4DAD80485049}" destId="{6C480365-5417-4D5A-974A-32C22BCDD915}" srcOrd="0" destOrd="0" presId="urn:microsoft.com/office/officeart/2018/2/layout/IconVerticalSolidList"/>
    <dgm:cxn modelId="{60E5EC53-74B4-45DA-945B-9D37B92CD646}" type="presParOf" srcId="{5541EEEF-698A-4668-83BF-4DAD80485049}" destId="{7B0F04ED-859D-4251-8489-075A01401CF1}" srcOrd="1" destOrd="0" presId="urn:microsoft.com/office/officeart/2018/2/layout/IconVerticalSolidList"/>
    <dgm:cxn modelId="{16DBB4B6-EDE6-49BF-B38A-DF821128AC77}" type="presParOf" srcId="{5541EEEF-698A-4668-83BF-4DAD80485049}" destId="{5EEFCEFB-FBD0-40A5-B36D-F7849ED38BA0}" srcOrd="2" destOrd="0" presId="urn:microsoft.com/office/officeart/2018/2/layout/IconVerticalSolidList"/>
    <dgm:cxn modelId="{585D21D4-4CBE-4083-B350-40B4C317C369}" type="presParOf" srcId="{5541EEEF-698A-4668-83BF-4DAD80485049}" destId="{91F6BB4B-5776-43ED-9CFC-BE376EB77A33}" srcOrd="3" destOrd="0" presId="urn:microsoft.com/office/officeart/2018/2/layout/IconVerticalSolidList"/>
    <dgm:cxn modelId="{FDC15FD3-9A53-4FC3-9CDF-0122C30E1059}" type="presParOf" srcId="{2F3CF31A-1954-4654-A567-4C265317004B}" destId="{B08C11C1-9D54-4659-BCAE-7528DC4689B3}" srcOrd="1" destOrd="0" presId="urn:microsoft.com/office/officeart/2018/2/layout/IconVerticalSolidList"/>
    <dgm:cxn modelId="{ABEBC728-D0FE-4B02-8907-87496375576E}" type="presParOf" srcId="{2F3CF31A-1954-4654-A567-4C265317004B}" destId="{A3C7AE40-ECEA-487D-A604-3BEEBA0E2C90}" srcOrd="2" destOrd="0" presId="urn:microsoft.com/office/officeart/2018/2/layout/IconVerticalSolidList"/>
    <dgm:cxn modelId="{A4687A0E-4C1F-4B6D-BC18-796E359BA32D}" type="presParOf" srcId="{A3C7AE40-ECEA-487D-A604-3BEEBA0E2C90}" destId="{E52023CD-C349-44B4-965D-9C5AC2A23778}" srcOrd="0" destOrd="0" presId="urn:microsoft.com/office/officeart/2018/2/layout/IconVerticalSolidList"/>
    <dgm:cxn modelId="{C67D5D18-40D3-4C7E-B688-6145B8DA26D0}" type="presParOf" srcId="{A3C7AE40-ECEA-487D-A604-3BEEBA0E2C90}" destId="{236D3DE7-1D02-4ED0-957D-EC0AA85534C9}" srcOrd="1" destOrd="0" presId="urn:microsoft.com/office/officeart/2018/2/layout/IconVerticalSolidList"/>
    <dgm:cxn modelId="{8056E3C0-FB47-4080-9331-64F453637AF7}" type="presParOf" srcId="{A3C7AE40-ECEA-487D-A604-3BEEBA0E2C90}" destId="{B1E6C07E-3FB0-45C9-9981-C64AFD42D65D}" srcOrd="2" destOrd="0" presId="urn:microsoft.com/office/officeart/2018/2/layout/IconVerticalSolidList"/>
    <dgm:cxn modelId="{737BFCDB-AD2B-4033-80D8-C3B171ED7FC7}" type="presParOf" srcId="{A3C7AE40-ECEA-487D-A604-3BEEBA0E2C90}" destId="{2B19F5E9-9F75-4EBE-AFDF-1D7FDC0C9902}" srcOrd="3" destOrd="0" presId="urn:microsoft.com/office/officeart/2018/2/layout/IconVerticalSolidList"/>
    <dgm:cxn modelId="{15F38A58-FB61-4A2A-8365-49BC2A02739F}" type="presParOf" srcId="{2F3CF31A-1954-4654-A567-4C265317004B}" destId="{AE13FD22-A8A7-43C4-ACA5-3B0EDEF9724D}" srcOrd="3" destOrd="0" presId="urn:microsoft.com/office/officeart/2018/2/layout/IconVerticalSolidList"/>
    <dgm:cxn modelId="{7175488D-45CD-4FDF-8D3B-44E942BDFE5A}" type="presParOf" srcId="{2F3CF31A-1954-4654-A567-4C265317004B}" destId="{9C18C659-BE74-469D-B2ED-680607042E45}" srcOrd="4" destOrd="0" presId="urn:microsoft.com/office/officeart/2018/2/layout/IconVerticalSolidList"/>
    <dgm:cxn modelId="{2D7CC6F3-7901-4C4C-BE5C-9F4BCE90C622}" type="presParOf" srcId="{9C18C659-BE74-469D-B2ED-680607042E45}" destId="{5C1FFEF8-2F6E-4288-8508-8274B1445EE4}" srcOrd="0" destOrd="0" presId="urn:microsoft.com/office/officeart/2018/2/layout/IconVerticalSolidList"/>
    <dgm:cxn modelId="{2152161E-8EE3-4921-9F8D-50E6D03CC9B6}" type="presParOf" srcId="{9C18C659-BE74-469D-B2ED-680607042E45}" destId="{4533BA76-F972-4B29-BEED-7B6676CA5A11}" srcOrd="1" destOrd="0" presId="urn:microsoft.com/office/officeart/2018/2/layout/IconVerticalSolidList"/>
    <dgm:cxn modelId="{DAADFBD7-8625-4376-B4C1-7B6129A84E53}" type="presParOf" srcId="{9C18C659-BE74-469D-B2ED-680607042E45}" destId="{DDAA3AF1-D89B-4E53-A390-37574695881B}" srcOrd="2" destOrd="0" presId="urn:microsoft.com/office/officeart/2018/2/layout/IconVerticalSolidList"/>
    <dgm:cxn modelId="{EA4D00D1-9222-4CDF-B091-D1DF4FB4A056}" type="presParOf" srcId="{9C18C659-BE74-469D-B2ED-680607042E45}" destId="{496E124B-5BC7-4D14-99C0-03CBC7E153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952032-4733-4D7C-9C4E-46A428692D0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13BB95-BEEE-4E23-AAA8-927C4EC04089}">
      <dgm:prSet/>
      <dgm:spPr/>
      <dgm:t>
        <a:bodyPr/>
        <a:lstStyle/>
        <a:p>
          <a:r>
            <a:rPr lang="en-SG"/>
            <a:t>Anyone can be a doctor or nurse</a:t>
          </a:r>
          <a:endParaRPr lang="en-US"/>
        </a:p>
      </dgm:t>
    </dgm:pt>
    <dgm:pt modelId="{7A403ED4-1A7A-44E8-AA63-E27520B253BC}" type="parTrans" cxnId="{8BA1641F-1902-4EFD-9A93-B490DE8EFAC6}">
      <dgm:prSet/>
      <dgm:spPr/>
      <dgm:t>
        <a:bodyPr/>
        <a:lstStyle/>
        <a:p>
          <a:endParaRPr lang="en-US"/>
        </a:p>
      </dgm:t>
    </dgm:pt>
    <dgm:pt modelId="{F90557B3-C185-4D00-B6A1-E9F6A3BE5F4C}" type="sibTrans" cxnId="{8BA1641F-1902-4EFD-9A93-B490DE8EFAC6}">
      <dgm:prSet/>
      <dgm:spPr/>
      <dgm:t>
        <a:bodyPr/>
        <a:lstStyle/>
        <a:p>
          <a:endParaRPr lang="en-US"/>
        </a:p>
      </dgm:t>
    </dgm:pt>
    <dgm:pt modelId="{98CEEC5F-2F8B-48FF-9A63-E4F3505D4818}">
      <dgm:prSet/>
      <dgm:spPr/>
      <dgm:t>
        <a:bodyPr/>
        <a:lstStyle/>
        <a:p>
          <a:r>
            <a:rPr lang="en-SG"/>
            <a:t>You can walk into any room</a:t>
          </a:r>
          <a:endParaRPr lang="en-US"/>
        </a:p>
      </dgm:t>
    </dgm:pt>
    <dgm:pt modelId="{6F931458-5939-4FC3-B5AA-1CC886621521}" type="parTrans" cxnId="{726C64FD-2524-4B5E-B572-FF43BFD5D878}">
      <dgm:prSet/>
      <dgm:spPr/>
      <dgm:t>
        <a:bodyPr/>
        <a:lstStyle/>
        <a:p>
          <a:endParaRPr lang="en-US"/>
        </a:p>
      </dgm:t>
    </dgm:pt>
    <dgm:pt modelId="{A8150BAD-41CA-42B8-B6B3-68269E03C9CE}" type="sibTrans" cxnId="{726C64FD-2524-4B5E-B572-FF43BFD5D878}">
      <dgm:prSet/>
      <dgm:spPr/>
      <dgm:t>
        <a:bodyPr/>
        <a:lstStyle/>
        <a:p>
          <a:endParaRPr lang="en-US"/>
        </a:p>
      </dgm:t>
    </dgm:pt>
    <dgm:pt modelId="{ADDB0D7C-2097-4DAE-8E3A-6A05497F6B91}">
      <dgm:prSet/>
      <dgm:spPr/>
      <dgm:t>
        <a:bodyPr/>
        <a:lstStyle/>
        <a:p>
          <a:r>
            <a:rPr lang="en-SG"/>
            <a:t>No Queue System</a:t>
          </a:r>
          <a:endParaRPr lang="en-US"/>
        </a:p>
      </dgm:t>
    </dgm:pt>
    <dgm:pt modelId="{70939928-322E-46B3-9EFA-D755906D45BD}" type="parTrans" cxnId="{23DA7A20-8934-4EF4-A48B-521F8AA6EDC5}">
      <dgm:prSet/>
      <dgm:spPr/>
      <dgm:t>
        <a:bodyPr/>
        <a:lstStyle/>
        <a:p>
          <a:endParaRPr lang="en-US"/>
        </a:p>
      </dgm:t>
    </dgm:pt>
    <dgm:pt modelId="{7583C460-061D-4687-B2E0-8DD4B6135688}" type="sibTrans" cxnId="{23DA7A20-8934-4EF4-A48B-521F8AA6EDC5}">
      <dgm:prSet/>
      <dgm:spPr/>
      <dgm:t>
        <a:bodyPr/>
        <a:lstStyle/>
        <a:p>
          <a:endParaRPr lang="en-US"/>
        </a:p>
      </dgm:t>
    </dgm:pt>
    <dgm:pt modelId="{F4A1533C-2F27-47AE-AA6C-3B37F0405472}">
      <dgm:prSet/>
      <dgm:spPr/>
      <dgm:t>
        <a:bodyPr/>
        <a:lstStyle/>
        <a:p>
          <a:r>
            <a:rPr lang="en-SG"/>
            <a:t>Likely to endangered lives, death, lack of security, &amp; great fear</a:t>
          </a:r>
          <a:endParaRPr lang="en-US"/>
        </a:p>
      </dgm:t>
    </dgm:pt>
    <dgm:pt modelId="{EED688BF-2EA5-4ECC-A450-77CEC46E94D6}" type="parTrans" cxnId="{2A775AE4-2BE0-4354-8919-ED3950FA34C3}">
      <dgm:prSet/>
      <dgm:spPr/>
      <dgm:t>
        <a:bodyPr/>
        <a:lstStyle/>
        <a:p>
          <a:endParaRPr lang="en-US"/>
        </a:p>
      </dgm:t>
    </dgm:pt>
    <dgm:pt modelId="{1DE1270B-07E5-45D1-82AC-21540748DFD4}" type="sibTrans" cxnId="{2A775AE4-2BE0-4354-8919-ED3950FA34C3}">
      <dgm:prSet/>
      <dgm:spPr/>
      <dgm:t>
        <a:bodyPr/>
        <a:lstStyle/>
        <a:p>
          <a:endParaRPr lang="en-US"/>
        </a:p>
      </dgm:t>
    </dgm:pt>
    <dgm:pt modelId="{63AB016F-BAC6-4975-9A90-A50787CEC32D}" type="pres">
      <dgm:prSet presAssocID="{86952032-4733-4D7C-9C4E-46A428692D0B}" presName="root" presStyleCnt="0">
        <dgm:presLayoutVars>
          <dgm:dir/>
          <dgm:resizeHandles val="exact"/>
        </dgm:presLayoutVars>
      </dgm:prSet>
      <dgm:spPr/>
    </dgm:pt>
    <dgm:pt modelId="{BDA7F712-74BB-42B9-AA44-31613FA5C126}" type="pres">
      <dgm:prSet presAssocID="{E113BB95-BEEE-4E23-AAA8-927C4EC04089}" presName="compNode" presStyleCnt="0"/>
      <dgm:spPr/>
    </dgm:pt>
    <dgm:pt modelId="{4EB2A25A-9EFC-41E7-A21C-4FABEA9D4945}" type="pres">
      <dgm:prSet presAssocID="{E113BB95-BEEE-4E23-AAA8-927C4EC04089}" presName="bgRect" presStyleLbl="bgShp" presStyleIdx="0" presStyleCnt="4"/>
      <dgm:spPr/>
    </dgm:pt>
    <dgm:pt modelId="{934B9A7E-A0DB-4437-A0E5-D69A3FAB71B0}" type="pres">
      <dgm:prSet presAssocID="{E113BB95-BEEE-4E23-AAA8-927C4EC040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0F93109-6CEF-4B4E-B11A-76FD67077288}" type="pres">
      <dgm:prSet presAssocID="{E113BB95-BEEE-4E23-AAA8-927C4EC04089}" presName="spaceRect" presStyleCnt="0"/>
      <dgm:spPr/>
    </dgm:pt>
    <dgm:pt modelId="{37EC1DBD-E1F6-400D-86E3-975B528E770E}" type="pres">
      <dgm:prSet presAssocID="{E113BB95-BEEE-4E23-AAA8-927C4EC04089}" presName="parTx" presStyleLbl="revTx" presStyleIdx="0" presStyleCnt="4">
        <dgm:presLayoutVars>
          <dgm:chMax val="0"/>
          <dgm:chPref val="0"/>
        </dgm:presLayoutVars>
      </dgm:prSet>
      <dgm:spPr/>
    </dgm:pt>
    <dgm:pt modelId="{12CCAAA2-BD1E-46BB-B73F-E6CECE8FDFC6}" type="pres">
      <dgm:prSet presAssocID="{F90557B3-C185-4D00-B6A1-E9F6A3BE5F4C}" presName="sibTrans" presStyleCnt="0"/>
      <dgm:spPr/>
    </dgm:pt>
    <dgm:pt modelId="{BA2A26A5-9E8A-478B-897D-E82EB922871D}" type="pres">
      <dgm:prSet presAssocID="{98CEEC5F-2F8B-48FF-9A63-E4F3505D4818}" presName="compNode" presStyleCnt="0"/>
      <dgm:spPr/>
    </dgm:pt>
    <dgm:pt modelId="{AD346455-59B6-4FFE-B996-A71C66966CC1}" type="pres">
      <dgm:prSet presAssocID="{98CEEC5F-2F8B-48FF-9A63-E4F3505D4818}" presName="bgRect" presStyleLbl="bgShp" presStyleIdx="1" presStyleCnt="4"/>
      <dgm:spPr/>
    </dgm:pt>
    <dgm:pt modelId="{FED4302C-DAE3-458D-A22C-D015E52C02CC}" type="pres">
      <dgm:prSet presAssocID="{98CEEC5F-2F8B-48FF-9A63-E4F3505D48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iter"/>
        </a:ext>
      </dgm:extLst>
    </dgm:pt>
    <dgm:pt modelId="{274581F2-99D1-4730-966C-72AA3C2D4B49}" type="pres">
      <dgm:prSet presAssocID="{98CEEC5F-2F8B-48FF-9A63-E4F3505D4818}" presName="spaceRect" presStyleCnt="0"/>
      <dgm:spPr/>
    </dgm:pt>
    <dgm:pt modelId="{1D5CA4C0-B7BE-4CE1-AD28-6ED61CBFC8E3}" type="pres">
      <dgm:prSet presAssocID="{98CEEC5F-2F8B-48FF-9A63-E4F3505D4818}" presName="parTx" presStyleLbl="revTx" presStyleIdx="1" presStyleCnt="4">
        <dgm:presLayoutVars>
          <dgm:chMax val="0"/>
          <dgm:chPref val="0"/>
        </dgm:presLayoutVars>
      </dgm:prSet>
      <dgm:spPr/>
    </dgm:pt>
    <dgm:pt modelId="{D2654A9C-B2AE-4E7B-B0F6-0A67CA37C341}" type="pres">
      <dgm:prSet presAssocID="{A8150BAD-41CA-42B8-B6B3-68269E03C9CE}" presName="sibTrans" presStyleCnt="0"/>
      <dgm:spPr/>
    </dgm:pt>
    <dgm:pt modelId="{9CDB2D99-7480-4BAC-9CCB-E6588E3CB892}" type="pres">
      <dgm:prSet presAssocID="{ADDB0D7C-2097-4DAE-8E3A-6A05497F6B91}" presName="compNode" presStyleCnt="0"/>
      <dgm:spPr/>
    </dgm:pt>
    <dgm:pt modelId="{8C7690EE-49E2-4CB3-B1B5-D6B2C52A756F}" type="pres">
      <dgm:prSet presAssocID="{ADDB0D7C-2097-4DAE-8E3A-6A05497F6B91}" presName="bgRect" presStyleLbl="bgShp" presStyleIdx="2" presStyleCnt="4"/>
      <dgm:spPr/>
    </dgm:pt>
    <dgm:pt modelId="{2759FC5E-A37B-4AFA-8FF9-A652930B8483}" type="pres">
      <dgm:prSet presAssocID="{ADDB0D7C-2097-4DAE-8E3A-6A05497F6B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Diagram"/>
        </a:ext>
      </dgm:extLst>
    </dgm:pt>
    <dgm:pt modelId="{763F8248-9E7D-4EC6-A99F-B8DC0695B1E0}" type="pres">
      <dgm:prSet presAssocID="{ADDB0D7C-2097-4DAE-8E3A-6A05497F6B91}" presName="spaceRect" presStyleCnt="0"/>
      <dgm:spPr/>
    </dgm:pt>
    <dgm:pt modelId="{32B9861F-24C0-4880-BB21-44ECBC50B909}" type="pres">
      <dgm:prSet presAssocID="{ADDB0D7C-2097-4DAE-8E3A-6A05497F6B91}" presName="parTx" presStyleLbl="revTx" presStyleIdx="2" presStyleCnt="4">
        <dgm:presLayoutVars>
          <dgm:chMax val="0"/>
          <dgm:chPref val="0"/>
        </dgm:presLayoutVars>
      </dgm:prSet>
      <dgm:spPr/>
    </dgm:pt>
    <dgm:pt modelId="{15B47305-F86F-469A-A8C9-B5E320541907}" type="pres">
      <dgm:prSet presAssocID="{7583C460-061D-4687-B2E0-8DD4B6135688}" presName="sibTrans" presStyleCnt="0"/>
      <dgm:spPr/>
    </dgm:pt>
    <dgm:pt modelId="{3B986EC4-2A82-499C-928D-40A8B4B6645C}" type="pres">
      <dgm:prSet presAssocID="{F4A1533C-2F27-47AE-AA6C-3B37F0405472}" presName="compNode" presStyleCnt="0"/>
      <dgm:spPr/>
    </dgm:pt>
    <dgm:pt modelId="{5684419D-DD13-439E-A474-EB0375523FFD}" type="pres">
      <dgm:prSet presAssocID="{F4A1533C-2F27-47AE-AA6C-3B37F0405472}" presName="bgRect" presStyleLbl="bgShp" presStyleIdx="3" presStyleCnt="4"/>
      <dgm:spPr/>
    </dgm:pt>
    <dgm:pt modelId="{BA57EEA4-8279-4A2D-B377-FADC24F54283}" type="pres">
      <dgm:prSet presAssocID="{F4A1533C-2F27-47AE-AA6C-3B37F04054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ull"/>
        </a:ext>
      </dgm:extLst>
    </dgm:pt>
    <dgm:pt modelId="{B0E3818C-A61A-42F1-A5A1-50284E15802D}" type="pres">
      <dgm:prSet presAssocID="{F4A1533C-2F27-47AE-AA6C-3B37F0405472}" presName="spaceRect" presStyleCnt="0"/>
      <dgm:spPr/>
    </dgm:pt>
    <dgm:pt modelId="{D1DF24FE-23B1-4019-950F-C762D041B6A9}" type="pres">
      <dgm:prSet presAssocID="{F4A1533C-2F27-47AE-AA6C-3B37F0405472}" presName="parTx" presStyleLbl="revTx" presStyleIdx="3" presStyleCnt="4">
        <dgm:presLayoutVars>
          <dgm:chMax val="0"/>
          <dgm:chPref val="0"/>
        </dgm:presLayoutVars>
      </dgm:prSet>
      <dgm:spPr/>
    </dgm:pt>
  </dgm:ptLst>
  <dgm:cxnLst>
    <dgm:cxn modelId="{F14C390A-8210-4F0D-83C1-8664702F5115}" type="presOf" srcId="{98CEEC5F-2F8B-48FF-9A63-E4F3505D4818}" destId="{1D5CA4C0-B7BE-4CE1-AD28-6ED61CBFC8E3}" srcOrd="0" destOrd="0" presId="urn:microsoft.com/office/officeart/2018/2/layout/IconVerticalSolidList"/>
    <dgm:cxn modelId="{8BA1641F-1902-4EFD-9A93-B490DE8EFAC6}" srcId="{86952032-4733-4D7C-9C4E-46A428692D0B}" destId="{E113BB95-BEEE-4E23-AAA8-927C4EC04089}" srcOrd="0" destOrd="0" parTransId="{7A403ED4-1A7A-44E8-AA63-E27520B253BC}" sibTransId="{F90557B3-C185-4D00-B6A1-E9F6A3BE5F4C}"/>
    <dgm:cxn modelId="{23DA7A20-8934-4EF4-A48B-521F8AA6EDC5}" srcId="{86952032-4733-4D7C-9C4E-46A428692D0B}" destId="{ADDB0D7C-2097-4DAE-8E3A-6A05497F6B91}" srcOrd="2" destOrd="0" parTransId="{70939928-322E-46B3-9EFA-D755906D45BD}" sibTransId="{7583C460-061D-4687-B2E0-8DD4B6135688}"/>
    <dgm:cxn modelId="{BB0FFC30-2347-4B11-9D61-40AC9EFE8571}" type="presOf" srcId="{86952032-4733-4D7C-9C4E-46A428692D0B}" destId="{63AB016F-BAC6-4975-9A90-A50787CEC32D}" srcOrd="0" destOrd="0" presId="urn:microsoft.com/office/officeart/2018/2/layout/IconVerticalSolidList"/>
    <dgm:cxn modelId="{66E8867C-DC76-4222-80C0-3F777E2A2465}" type="presOf" srcId="{F4A1533C-2F27-47AE-AA6C-3B37F0405472}" destId="{D1DF24FE-23B1-4019-950F-C762D041B6A9}" srcOrd="0" destOrd="0" presId="urn:microsoft.com/office/officeart/2018/2/layout/IconVerticalSolidList"/>
    <dgm:cxn modelId="{8F29B995-CFC7-4FCF-85E1-7358D4721B7F}" type="presOf" srcId="{ADDB0D7C-2097-4DAE-8E3A-6A05497F6B91}" destId="{32B9861F-24C0-4880-BB21-44ECBC50B909}" srcOrd="0" destOrd="0" presId="urn:microsoft.com/office/officeart/2018/2/layout/IconVerticalSolidList"/>
    <dgm:cxn modelId="{2A775AE4-2BE0-4354-8919-ED3950FA34C3}" srcId="{86952032-4733-4D7C-9C4E-46A428692D0B}" destId="{F4A1533C-2F27-47AE-AA6C-3B37F0405472}" srcOrd="3" destOrd="0" parTransId="{EED688BF-2EA5-4ECC-A450-77CEC46E94D6}" sibTransId="{1DE1270B-07E5-45D1-82AC-21540748DFD4}"/>
    <dgm:cxn modelId="{8158F6F6-09D1-4DC2-80A5-29B728F45063}" type="presOf" srcId="{E113BB95-BEEE-4E23-AAA8-927C4EC04089}" destId="{37EC1DBD-E1F6-400D-86E3-975B528E770E}" srcOrd="0" destOrd="0" presId="urn:microsoft.com/office/officeart/2018/2/layout/IconVerticalSolidList"/>
    <dgm:cxn modelId="{726C64FD-2524-4B5E-B572-FF43BFD5D878}" srcId="{86952032-4733-4D7C-9C4E-46A428692D0B}" destId="{98CEEC5F-2F8B-48FF-9A63-E4F3505D4818}" srcOrd="1" destOrd="0" parTransId="{6F931458-5939-4FC3-B5AA-1CC886621521}" sibTransId="{A8150BAD-41CA-42B8-B6B3-68269E03C9CE}"/>
    <dgm:cxn modelId="{52FA4EA7-04A6-4364-A234-1CF873168342}" type="presParOf" srcId="{63AB016F-BAC6-4975-9A90-A50787CEC32D}" destId="{BDA7F712-74BB-42B9-AA44-31613FA5C126}" srcOrd="0" destOrd="0" presId="urn:microsoft.com/office/officeart/2018/2/layout/IconVerticalSolidList"/>
    <dgm:cxn modelId="{4066ADE6-5C06-45C1-8713-BCF21B353E1B}" type="presParOf" srcId="{BDA7F712-74BB-42B9-AA44-31613FA5C126}" destId="{4EB2A25A-9EFC-41E7-A21C-4FABEA9D4945}" srcOrd="0" destOrd="0" presId="urn:microsoft.com/office/officeart/2018/2/layout/IconVerticalSolidList"/>
    <dgm:cxn modelId="{8C37AEDA-3E9E-4492-A4DE-A3D7656CC24C}" type="presParOf" srcId="{BDA7F712-74BB-42B9-AA44-31613FA5C126}" destId="{934B9A7E-A0DB-4437-A0E5-D69A3FAB71B0}" srcOrd="1" destOrd="0" presId="urn:microsoft.com/office/officeart/2018/2/layout/IconVerticalSolidList"/>
    <dgm:cxn modelId="{E1849CA4-A991-4DA2-96D7-68F67D2941E0}" type="presParOf" srcId="{BDA7F712-74BB-42B9-AA44-31613FA5C126}" destId="{10F93109-6CEF-4B4E-B11A-76FD67077288}" srcOrd="2" destOrd="0" presId="urn:microsoft.com/office/officeart/2018/2/layout/IconVerticalSolidList"/>
    <dgm:cxn modelId="{9EBCFAFF-8B8C-469B-AE54-831068B9A10A}" type="presParOf" srcId="{BDA7F712-74BB-42B9-AA44-31613FA5C126}" destId="{37EC1DBD-E1F6-400D-86E3-975B528E770E}" srcOrd="3" destOrd="0" presId="urn:microsoft.com/office/officeart/2018/2/layout/IconVerticalSolidList"/>
    <dgm:cxn modelId="{F0E69FFD-A4F2-442C-9B64-FF595D0ECE34}" type="presParOf" srcId="{63AB016F-BAC6-4975-9A90-A50787CEC32D}" destId="{12CCAAA2-BD1E-46BB-B73F-E6CECE8FDFC6}" srcOrd="1" destOrd="0" presId="urn:microsoft.com/office/officeart/2018/2/layout/IconVerticalSolidList"/>
    <dgm:cxn modelId="{0BC8FE32-DE89-46BA-8170-D298903648C8}" type="presParOf" srcId="{63AB016F-BAC6-4975-9A90-A50787CEC32D}" destId="{BA2A26A5-9E8A-478B-897D-E82EB922871D}" srcOrd="2" destOrd="0" presId="urn:microsoft.com/office/officeart/2018/2/layout/IconVerticalSolidList"/>
    <dgm:cxn modelId="{132DE571-8D4D-4AB9-B92F-091AE394A396}" type="presParOf" srcId="{BA2A26A5-9E8A-478B-897D-E82EB922871D}" destId="{AD346455-59B6-4FFE-B996-A71C66966CC1}" srcOrd="0" destOrd="0" presId="urn:microsoft.com/office/officeart/2018/2/layout/IconVerticalSolidList"/>
    <dgm:cxn modelId="{0C635B5A-37DF-47D4-AAEC-80BFD9C7ED8B}" type="presParOf" srcId="{BA2A26A5-9E8A-478B-897D-E82EB922871D}" destId="{FED4302C-DAE3-458D-A22C-D015E52C02CC}" srcOrd="1" destOrd="0" presId="urn:microsoft.com/office/officeart/2018/2/layout/IconVerticalSolidList"/>
    <dgm:cxn modelId="{E9B35CDD-6F09-4A76-A0A4-CEBD2E1B8501}" type="presParOf" srcId="{BA2A26A5-9E8A-478B-897D-E82EB922871D}" destId="{274581F2-99D1-4730-966C-72AA3C2D4B49}" srcOrd="2" destOrd="0" presId="urn:microsoft.com/office/officeart/2018/2/layout/IconVerticalSolidList"/>
    <dgm:cxn modelId="{E4E1464C-9472-40E6-B549-CB68B0BF5961}" type="presParOf" srcId="{BA2A26A5-9E8A-478B-897D-E82EB922871D}" destId="{1D5CA4C0-B7BE-4CE1-AD28-6ED61CBFC8E3}" srcOrd="3" destOrd="0" presId="urn:microsoft.com/office/officeart/2018/2/layout/IconVerticalSolidList"/>
    <dgm:cxn modelId="{661A5020-9D1A-482C-9E2A-1F647EE1B7F3}" type="presParOf" srcId="{63AB016F-BAC6-4975-9A90-A50787CEC32D}" destId="{D2654A9C-B2AE-4E7B-B0F6-0A67CA37C341}" srcOrd="3" destOrd="0" presId="urn:microsoft.com/office/officeart/2018/2/layout/IconVerticalSolidList"/>
    <dgm:cxn modelId="{F41488C1-CE5F-4656-8A07-2BDE40684043}" type="presParOf" srcId="{63AB016F-BAC6-4975-9A90-A50787CEC32D}" destId="{9CDB2D99-7480-4BAC-9CCB-E6588E3CB892}" srcOrd="4" destOrd="0" presId="urn:microsoft.com/office/officeart/2018/2/layout/IconVerticalSolidList"/>
    <dgm:cxn modelId="{1A802106-647F-4F11-8124-0E2026069F17}" type="presParOf" srcId="{9CDB2D99-7480-4BAC-9CCB-E6588E3CB892}" destId="{8C7690EE-49E2-4CB3-B1B5-D6B2C52A756F}" srcOrd="0" destOrd="0" presId="urn:microsoft.com/office/officeart/2018/2/layout/IconVerticalSolidList"/>
    <dgm:cxn modelId="{761F750A-7F8D-4E63-B7E5-645B024979FD}" type="presParOf" srcId="{9CDB2D99-7480-4BAC-9CCB-E6588E3CB892}" destId="{2759FC5E-A37B-4AFA-8FF9-A652930B8483}" srcOrd="1" destOrd="0" presId="urn:microsoft.com/office/officeart/2018/2/layout/IconVerticalSolidList"/>
    <dgm:cxn modelId="{7F45B4E8-ACAB-4B68-B803-01418D797937}" type="presParOf" srcId="{9CDB2D99-7480-4BAC-9CCB-E6588E3CB892}" destId="{763F8248-9E7D-4EC6-A99F-B8DC0695B1E0}" srcOrd="2" destOrd="0" presId="urn:microsoft.com/office/officeart/2018/2/layout/IconVerticalSolidList"/>
    <dgm:cxn modelId="{0FDABDD9-DD77-4F4F-8053-DE9D3046275E}" type="presParOf" srcId="{9CDB2D99-7480-4BAC-9CCB-E6588E3CB892}" destId="{32B9861F-24C0-4880-BB21-44ECBC50B909}" srcOrd="3" destOrd="0" presId="urn:microsoft.com/office/officeart/2018/2/layout/IconVerticalSolidList"/>
    <dgm:cxn modelId="{8BE9ABA9-0F99-47A6-A4E2-8FA4DBE6F2C9}" type="presParOf" srcId="{63AB016F-BAC6-4975-9A90-A50787CEC32D}" destId="{15B47305-F86F-469A-A8C9-B5E320541907}" srcOrd="5" destOrd="0" presId="urn:microsoft.com/office/officeart/2018/2/layout/IconVerticalSolidList"/>
    <dgm:cxn modelId="{6856A28C-3D84-4439-8453-C382AA32DD05}" type="presParOf" srcId="{63AB016F-BAC6-4975-9A90-A50787CEC32D}" destId="{3B986EC4-2A82-499C-928D-40A8B4B6645C}" srcOrd="6" destOrd="0" presId="urn:microsoft.com/office/officeart/2018/2/layout/IconVerticalSolidList"/>
    <dgm:cxn modelId="{95547FF1-3317-4C38-AF66-5C52B6B385B4}" type="presParOf" srcId="{3B986EC4-2A82-499C-928D-40A8B4B6645C}" destId="{5684419D-DD13-439E-A474-EB0375523FFD}" srcOrd="0" destOrd="0" presId="urn:microsoft.com/office/officeart/2018/2/layout/IconVerticalSolidList"/>
    <dgm:cxn modelId="{87713AE9-C1F8-4F66-9388-C5430304F725}" type="presParOf" srcId="{3B986EC4-2A82-499C-928D-40A8B4B6645C}" destId="{BA57EEA4-8279-4A2D-B377-FADC24F54283}" srcOrd="1" destOrd="0" presId="urn:microsoft.com/office/officeart/2018/2/layout/IconVerticalSolidList"/>
    <dgm:cxn modelId="{CFE257B9-37E3-44D8-AD12-E3F2F7A1D075}" type="presParOf" srcId="{3B986EC4-2A82-499C-928D-40A8B4B6645C}" destId="{B0E3818C-A61A-42F1-A5A1-50284E15802D}" srcOrd="2" destOrd="0" presId="urn:microsoft.com/office/officeart/2018/2/layout/IconVerticalSolidList"/>
    <dgm:cxn modelId="{79B860B0-66B7-480D-83A5-82034AFD3C47}" type="presParOf" srcId="{3B986EC4-2A82-499C-928D-40A8B4B6645C}" destId="{D1DF24FE-23B1-4019-950F-C762D041B6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666D7-C2C5-4EB0-9729-6C8B0EF94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8DEDDB-A4F0-4657-8278-3F78A55F2A24}">
      <dgm:prSet/>
      <dgm:spPr/>
      <dgm:t>
        <a:bodyPr/>
        <a:lstStyle/>
        <a:p>
          <a:r>
            <a:rPr lang="en-SG"/>
            <a:t>No time-table</a:t>
          </a:r>
          <a:endParaRPr lang="en-US"/>
        </a:p>
      </dgm:t>
    </dgm:pt>
    <dgm:pt modelId="{D2093238-8EB8-481E-B5B5-0B18C2DDC040}" type="parTrans" cxnId="{D213DCF8-76AD-435E-813D-1A60A4450EA1}">
      <dgm:prSet/>
      <dgm:spPr/>
      <dgm:t>
        <a:bodyPr/>
        <a:lstStyle/>
        <a:p>
          <a:endParaRPr lang="en-US"/>
        </a:p>
      </dgm:t>
    </dgm:pt>
    <dgm:pt modelId="{B7F8CE5C-765D-454A-9E0D-32B9B07EB3CB}" type="sibTrans" cxnId="{D213DCF8-76AD-435E-813D-1A60A4450EA1}">
      <dgm:prSet/>
      <dgm:spPr/>
      <dgm:t>
        <a:bodyPr/>
        <a:lstStyle/>
        <a:p>
          <a:endParaRPr lang="en-US"/>
        </a:p>
      </dgm:t>
    </dgm:pt>
    <dgm:pt modelId="{5BC483B9-D852-4DCC-8B41-4DC645069293}">
      <dgm:prSet/>
      <dgm:spPr/>
      <dgm:t>
        <a:bodyPr/>
        <a:lstStyle/>
        <a:p>
          <a:r>
            <a:rPr lang="en-SG"/>
            <a:t>No teachers</a:t>
          </a:r>
          <a:endParaRPr lang="en-US"/>
        </a:p>
      </dgm:t>
    </dgm:pt>
    <dgm:pt modelId="{17E77001-A8B4-4B11-B747-1DBA409EEDC2}" type="parTrans" cxnId="{B6E0A5CB-334F-4806-BF28-9DBA2721F021}">
      <dgm:prSet/>
      <dgm:spPr/>
      <dgm:t>
        <a:bodyPr/>
        <a:lstStyle/>
        <a:p>
          <a:endParaRPr lang="en-US"/>
        </a:p>
      </dgm:t>
    </dgm:pt>
    <dgm:pt modelId="{FAFC3082-68B9-4320-B069-FC9AA1E15F3C}" type="sibTrans" cxnId="{B6E0A5CB-334F-4806-BF28-9DBA2721F021}">
      <dgm:prSet/>
      <dgm:spPr/>
      <dgm:t>
        <a:bodyPr/>
        <a:lstStyle/>
        <a:p>
          <a:endParaRPr lang="en-US"/>
        </a:p>
      </dgm:t>
    </dgm:pt>
    <dgm:pt modelId="{02F1C6F2-A86C-45ED-BC2C-83DC187F5B74}">
      <dgm:prSet/>
      <dgm:spPr/>
      <dgm:t>
        <a:bodyPr/>
        <a:lstStyle/>
        <a:p>
          <a:r>
            <a:rPr lang="en-SG"/>
            <a:t>No test or exams </a:t>
          </a:r>
          <a:endParaRPr lang="en-US"/>
        </a:p>
      </dgm:t>
    </dgm:pt>
    <dgm:pt modelId="{56C008BB-F25E-4CE6-92D2-304678033D6E}" type="parTrans" cxnId="{CFD4A7CB-F0A0-4C08-9B8E-76B6E8634F0A}">
      <dgm:prSet/>
      <dgm:spPr/>
      <dgm:t>
        <a:bodyPr/>
        <a:lstStyle/>
        <a:p>
          <a:endParaRPr lang="en-US"/>
        </a:p>
      </dgm:t>
    </dgm:pt>
    <dgm:pt modelId="{F4C36271-DCA6-449B-9887-4F1FCEAA575D}" type="sibTrans" cxnId="{CFD4A7CB-F0A0-4C08-9B8E-76B6E8634F0A}">
      <dgm:prSet/>
      <dgm:spPr/>
      <dgm:t>
        <a:bodyPr/>
        <a:lstStyle/>
        <a:p>
          <a:endParaRPr lang="en-US"/>
        </a:p>
      </dgm:t>
    </dgm:pt>
    <dgm:pt modelId="{9811F4EA-0496-484C-97C4-98A83FA1411F}">
      <dgm:prSet/>
      <dgm:spPr/>
      <dgm:t>
        <a:bodyPr/>
        <a:lstStyle/>
        <a:p>
          <a:r>
            <a:rPr lang="en-SG"/>
            <a:t>Likely to have great chaos, poorly disciplined students, inability to learn</a:t>
          </a:r>
          <a:endParaRPr lang="en-US"/>
        </a:p>
      </dgm:t>
    </dgm:pt>
    <dgm:pt modelId="{5D69274A-0007-4C77-9C7D-C3168437CFD5}" type="parTrans" cxnId="{96CAD0F2-9980-455F-8628-8692DA275B5B}">
      <dgm:prSet/>
      <dgm:spPr/>
      <dgm:t>
        <a:bodyPr/>
        <a:lstStyle/>
        <a:p>
          <a:endParaRPr lang="en-US"/>
        </a:p>
      </dgm:t>
    </dgm:pt>
    <dgm:pt modelId="{69239ED2-3C86-4FA6-8527-CF87E692A9C5}" type="sibTrans" cxnId="{96CAD0F2-9980-455F-8628-8692DA275B5B}">
      <dgm:prSet/>
      <dgm:spPr/>
      <dgm:t>
        <a:bodyPr/>
        <a:lstStyle/>
        <a:p>
          <a:endParaRPr lang="en-US"/>
        </a:p>
      </dgm:t>
    </dgm:pt>
    <dgm:pt modelId="{A52E0E68-A8C3-4B45-A5D6-B0755F1ABB3A}" type="pres">
      <dgm:prSet presAssocID="{243666D7-C2C5-4EB0-9729-6C8B0EF94A2B}" presName="root" presStyleCnt="0">
        <dgm:presLayoutVars>
          <dgm:dir/>
          <dgm:resizeHandles val="exact"/>
        </dgm:presLayoutVars>
      </dgm:prSet>
      <dgm:spPr/>
    </dgm:pt>
    <dgm:pt modelId="{03A2A6F4-80B2-4425-9368-6F86B4E1C145}" type="pres">
      <dgm:prSet presAssocID="{1A8DEDDB-A4F0-4657-8278-3F78A55F2A24}" presName="compNode" presStyleCnt="0"/>
      <dgm:spPr/>
    </dgm:pt>
    <dgm:pt modelId="{649FE67E-8997-4673-ACF6-6CF3F93D931F}" type="pres">
      <dgm:prSet presAssocID="{1A8DEDDB-A4F0-4657-8278-3F78A55F2A24}" presName="bgRect" presStyleLbl="bgShp" presStyleIdx="0" presStyleCnt="4"/>
      <dgm:spPr/>
    </dgm:pt>
    <dgm:pt modelId="{685B1B91-A660-480A-A0D2-E6DED4060D9A}" type="pres">
      <dgm:prSet presAssocID="{1A8DEDDB-A4F0-4657-8278-3F78A55F2A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BD536BCF-D863-415B-B291-B2E232261D40}" type="pres">
      <dgm:prSet presAssocID="{1A8DEDDB-A4F0-4657-8278-3F78A55F2A24}" presName="spaceRect" presStyleCnt="0"/>
      <dgm:spPr/>
    </dgm:pt>
    <dgm:pt modelId="{FE7360CF-894C-4759-8E73-8C98E9F781C7}" type="pres">
      <dgm:prSet presAssocID="{1A8DEDDB-A4F0-4657-8278-3F78A55F2A24}" presName="parTx" presStyleLbl="revTx" presStyleIdx="0" presStyleCnt="4">
        <dgm:presLayoutVars>
          <dgm:chMax val="0"/>
          <dgm:chPref val="0"/>
        </dgm:presLayoutVars>
      </dgm:prSet>
      <dgm:spPr/>
    </dgm:pt>
    <dgm:pt modelId="{8F0BDE22-66B7-4B23-BB19-08D76466BF0A}" type="pres">
      <dgm:prSet presAssocID="{B7F8CE5C-765D-454A-9E0D-32B9B07EB3CB}" presName="sibTrans" presStyleCnt="0"/>
      <dgm:spPr/>
    </dgm:pt>
    <dgm:pt modelId="{62807AF4-21C3-44C3-AE34-D3094D138FEA}" type="pres">
      <dgm:prSet presAssocID="{5BC483B9-D852-4DCC-8B41-4DC645069293}" presName="compNode" presStyleCnt="0"/>
      <dgm:spPr/>
    </dgm:pt>
    <dgm:pt modelId="{6ABB15EE-A901-4743-BFA5-DE2B48179ADA}" type="pres">
      <dgm:prSet presAssocID="{5BC483B9-D852-4DCC-8B41-4DC645069293}" presName="bgRect" presStyleLbl="bgShp" presStyleIdx="1" presStyleCnt="4"/>
      <dgm:spPr/>
    </dgm:pt>
    <dgm:pt modelId="{70443783-3ABE-4285-A105-9D5B153DA186}" type="pres">
      <dgm:prSet presAssocID="{5BC483B9-D852-4DCC-8B41-4DC6450692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24A9316-E0AA-44C2-B287-99664050241F}" type="pres">
      <dgm:prSet presAssocID="{5BC483B9-D852-4DCC-8B41-4DC645069293}" presName="spaceRect" presStyleCnt="0"/>
      <dgm:spPr/>
    </dgm:pt>
    <dgm:pt modelId="{FC9D9660-DE17-4295-8D1A-D54F0C39A34A}" type="pres">
      <dgm:prSet presAssocID="{5BC483B9-D852-4DCC-8B41-4DC645069293}" presName="parTx" presStyleLbl="revTx" presStyleIdx="1" presStyleCnt="4">
        <dgm:presLayoutVars>
          <dgm:chMax val="0"/>
          <dgm:chPref val="0"/>
        </dgm:presLayoutVars>
      </dgm:prSet>
      <dgm:spPr/>
    </dgm:pt>
    <dgm:pt modelId="{6E96C144-9528-468E-A0AC-17E9A7F1A675}" type="pres">
      <dgm:prSet presAssocID="{FAFC3082-68B9-4320-B069-FC9AA1E15F3C}" presName="sibTrans" presStyleCnt="0"/>
      <dgm:spPr/>
    </dgm:pt>
    <dgm:pt modelId="{CA94E947-66D3-4013-841C-96B3359D9518}" type="pres">
      <dgm:prSet presAssocID="{02F1C6F2-A86C-45ED-BC2C-83DC187F5B74}" presName="compNode" presStyleCnt="0"/>
      <dgm:spPr/>
    </dgm:pt>
    <dgm:pt modelId="{1758A82C-334C-4DA8-BEB4-2418F50CF450}" type="pres">
      <dgm:prSet presAssocID="{02F1C6F2-A86C-45ED-BC2C-83DC187F5B74}" presName="bgRect" presStyleLbl="bgShp" presStyleIdx="2" presStyleCnt="4"/>
      <dgm:spPr/>
    </dgm:pt>
    <dgm:pt modelId="{26D13966-5555-4AE1-A2E4-EEA8B3CE9C23}" type="pres">
      <dgm:prSet presAssocID="{02F1C6F2-A86C-45ED-BC2C-83DC187F5B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F11E05B-F115-4F4B-A039-470E0B427CBA}" type="pres">
      <dgm:prSet presAssocID="{02F1C6F2-A86C-45ED-BC2C-83DC187F5B74}" presName="spaceRect" presStyleCnt="0"/>
      <dgm:spPr/>
    </dgm:pt>
    <dgm:pt modelId="{2BF316C0-2EAF-4FF5-86E3-A667C83AF339}" type="pres">
      <dgm:prSet presAssocID="{02F1C6F2-A86C-45ED-BC2C-83DC187F5B74}" presName="parTx" presStyleLbl="revTx" presStyleIdx="2" presStyleCnt="4">
        <dgm:presLayoutVars>
          <dgm:chMax val="0"/>
          <dgm:chPref val="0"/>
        </dgm:presLayoutVars>
      </dgm:prSet>
      <dgm:spPr/>
    </dgm:pt>
    <dgm:pt modelId="{4E00A227-CEB4-4224-A873-29993774CA49}" type="pres">
      <dgm:prSet presAssocID="{F4C36271-DCA6-449B-9887-4F1FCEAA575D}" presName="sibTrans" presStyleCnt="0"/>
      <dgm:spPr/>
    </dgm:pt>
    <dgm:pt modelId="{F695D039-78E7-41AF-9FB8-8F0EEF06796B}" type="pres">
      <dgm:prSet presAssocID="{9811F4EA-0496-484C-97C4-98A83FA1411F}" presName="compNode" presStyleCnt="0"/>
      <dgm:spPr/>
    </dgm:pt>
    <dgm:pt modelId="{03DA3E17-89D3-4B57-BF11-FF28B13778FF}" type="pres">
      <dgm:prSet presAssocID="{9811F4EA-0496-484C-97C4-98A83FA1411F}" presName="bgRect" presStyleLbl="bgShp" presStyleIdx="3" presStyleCnt="4"/>
      <dgm:spPr/>
    </dgm:pt>
    <dgm:pt modelId="{935F3543-4F7B-4BAD-BC8C-B750449DFB1D}" type="pres">
      <dgm:prSet presAssocID="{9811F4EA-0496-484C-97C4-98A83FA141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FECEE1DE-23D9-4EF2-BAE9-4E659BBAAE9D}" type="pres">
      <dgm:prSet presAssocID="{9811F4EA-0496-484C-97C4-98A83FA1411F}" presName="spaceRect" presStyleCnt="0"/>
      <dgm:spPr/>
    </dgm:pt>
    <dgm:pt modelId="{4FCF2190-6C52-448F-AB94-2BDC72C3ED8E}" type="pres">
      <dgm:prSet presAssocID="{9811F4EA-0496-484C-97C4-98A83FA1411F}" presName="parTx" presStyleLbl="revTx" presStyleIdx="3" presStyleCnt="4">
        <dgm:presLayoutVars>
          <dgm:chMax val="0"/>
          <dgm:chPref val="0"/>
        </dgm:presLayoutVars>
      </dgm:prSet>
      <dgm:spPr/>
    </dgm:pt>
  </dgm:ptLst>
  <dgm:cxnLst>
    <dgm:cxn modelId="{EAA57C15-FB0C-48CF-9EC1-F32BA33136B3}" type="presOf" srcId="{9811F4EA-0496-484C-97C4-98A83FA1411F}" destId="{4FCF2190-6C52-448F-AB94-2BDC72C3ED8E}" srcOrd="0" destOrd="0" presId="urn:microsoft.com/office/officeart/2018/2/layout/IconVerticalSolidList"/>
    <dgm:cxn modelId="{4929FE24-FC96-489C-A86B-F4E125FC472B}" type="presOf" srcId="{02F1C6F2-A86C-45ED-BC2C-83DC187F5B74}" destId="{2BF316C0-2EAF-4FF5-86E3-A667C83AF339}" srcOrd="0" destOrd="0" presId="urn:microsoft.com/office/officeart/2018/2/layout/IconVerticalSolidList"/>
    <dgm:cxn modelId="{4AAB2B45-5327-4F02-8C8F-E33D8A3DB497}" type="presOf" srcId="{5BC483B9-D852-4DCC-8B41-4DC645069293}" destId="{FC9D9660-DE17-4295-8D1A-D54F0C39A34A}" srcOrd="0" destOrd="0" presId="urn:microsoft.com/office/officeart/2018/2/layout/IconVerticalSolidList"/>
    <dgm:cxn modelId="{7E2CCEA3-9BF4-4E34-A3ED-F76AA6B972A7}" type="presOf" srcId="{243666D7-C2C5-4EB0-9729-6C8B0EF94A2B}" destId="{A52E0E68-A8C3-4B45-A5D6-B0755F1ABB3A}" srcOrd="0" destOrd="0" presId="urn:microsoft.com/office/officeart/2018/2/layout/IconVerticalSolidList"/>
    <dgm:cxn modelId="{B6E0A5CB-334F-4806-BF28-9DBA2721F021}" srcId="{243666D7-C2C5-4EB0-9729-6C8B0EF94A2B}" destId="{5BC483B9-D852-4DCC-8B41-4DC645069293}" srcOrd="1" destOrd="0" parTransId="{17E77001-A8B4-4B11-B747-1DBA409EEDC2}" sibTransId="{FAFC3082-68B9-4320-B069-FC9AA1E15F3C}"/>
    <dgm:cxn modelId="{CFD4A7CB-F0A0-4C08-9B8E-76B6E8634F0A}" srcId="{243666D7-C2C5-4EB0-9729-6C8B0EF94A2B}" destId="{02F1C6F2-A86C-45ED-BC2C-83DC187F5B74}" srcOrd="2" destOrd="0" parTransId="{56C008BB-F25E-4CE6-92D2-304678033D6E}" sibTransId="{F4C36271-DCA6-449B-9887-4F1FCEAA575D}"/>
    <dgm:cxn modelId="{57DB06E2-E1A3-4EA8-A7B6-3353B0D32FA0}" type="presOf" srcId="{1A8DEDDB-A4F0-4657-8278-3F78A55F2A24}" destId="{FE7360CF-894C-4759-8E73-8C98E9F781C7}" srcOrd="0" destOrd="0" presId="urn:microsoft.com/office/officeart/2018/2/layout/IconVerticalSolidList"/>
    <dgm:cxn modelId="{96CAD0F2-9980-455F-8628-8692DA275B5B}" srcId="{243666D7-C2C5-4EB0-9729-6C8B0EF94A2B}" destId="{9811F4EA-0496-484C-97C4-98A83FA1411F}" srcOrd="3" destOrd="0" parTransId="{5D69274A-0007-4C77-9C7D-C3168437CFD5}" sibTransId="{69239ED2-3C86-4FA6-8527-CF87E692A9C5}"/>
    <dgm:cxn modelId="{D213DCF8-76AD-435E-813D-1A60A4450EA1}" srcId="{243666D7-C2C5-4EB0-9729-6C8B0EF94A2B}" destId="{1A8DEDDB-A4F0-4657-8278-3F78A55F2A24}" srcOrd="0" destOrd="0" parTransId="{D2093238-8EB8-481E-B5B5-0B18C2DDC040}" sibTransId="{B7F8CE5C-765D-454A-9E0D-32B9B07EB3CB}"/>
    <dgm:cxn modelId="{A7768947-1767-4836-A622-E71BBDBFA6B8}" type="presParOf" srcId="{A52E0E68-A8C3-4B45-A5D6-B0755F1ABB3A}" destId="{03A2A6F4-80B2-4425-9368-6F86B4E1C145}" srcOrd="0" destOrd="0" presId="urn:microsoft.com/office/officeart/2018/2/layout/IconVerticalSolidList"/>
    <dgm:cxn modelId="{92464993-E059-4EBD-BF10-097A6187B654}" type="presParOf" srcId="{03A2A6F4-80B2-4425-9368-6F86B4E1C145}" destId="{649FE67E-8997-4673-ACF6-6CF3F93D931F}" srcOrd="0" destOrd="0" presId="urn:microsoft.com/office/officeart/2018/2/layout/IconVerticalSolidList"/>
    <dgm:cxn modelId="{2BAAE963-240E-4356-AE2D-2ADFB5AB9B73}" type="presParOf" srcId="{03A2A6F4-80B2-4425-9368-6F86B4E1C145}" destId="{685B1B91-A660-480A-A0D2-E6DED4060D9A}" srcOrd="1" destOrd="0" presId="urn:microsoft.com/office/officeart/2018/2/layout/IconVerticalSolidList"/>
    <dgm:cxn modelId="{010B86A7-6579-44BB-9E0A-D8748A3952E6}" type="presParOf" srcId="{03A2A6F4-80B2-4425-9368-6F86B4E1C145}" destId="{BD536BCF-D863-415B-B291-B2E232261D40}" srcOrd="2" destOrd="0" presId="urn:microsoft.com/office/officeart/2018/2/layout/IconVerticalSolidList"/>
    <dgm:cxn modelId="{88D4E21C-6066-4706-8582-87DFE2EF84FA}" type="presParOf" srcId="{03A2A6F4-80B2-4425-9368-6F86B4E1C145}" destId="{FE7360CF-894C-4759-8E73-8C98E9F781C7}" srcOrd="3" destOrd="0" presId="urn:microsoft.com/office/officeart/2018/2/layout/IconVerticalSolidList"/>
    <dgm:cxn modelId="{EF427522-4FFF-4807-A9CA-1ABAA4E3C4F0}" type="presParOf" srcId="{A52E0E68-A8C3-4B45-A5D6-B0755F1ABB3A}" destId="{8F0BDE22-66B7-4B23-BB19-08D76466BF0A}" srcOrd="1" destOrd="0" presId="urn:microsoft.com/office/officeart/2018/2/layout/IconVerticalSolidList"/>
    <dgm:cxn modelId="{73483D71-0F1A-4D0D-AE27-0A09CE0DF28A}" type="presParOf" srcId="{A52E0E68-A8C3-4B45-A5D6-B0755F1ABB3A}" destId="{62807AF4-21C3-44C3-AE34-D3094D138FEA}" srcOrd="2" destOrd="0" presId="urn:microsoft.com/office/officeart/2018/2/layout/IconVerticalSolidList"/>
    <dgm:cxn modelId="{B48931B9-7E26-45EB-8891-CDC3CAA83648}" type="presParOf" srcId="{62807AF4-21C3-44C3-AE34-D3094D138FEA}" destId="{6ABB15EE-A901-4743-BFA5-DE2B48179ADA}" srcOrd="0" destOrd="0" presId="urn:microsoft.com/office/officeart/2018/2/layout/IconVerticalSolidList"/>
    <dgm:cxn modelId="{6A9DE262-08DD-47E1-BFBC-99614094445C}" type="presParOf" srcId="{62807AF4-21C3-44C3-AE34-D3094D138FEA}" destId="{70443783-3ABE-4285-A105-9D5B153DA186}" srcOrd="1" destOrd="0" presId="urn:microsoft.com/office/officeart/2018/2/layout/IconVerticalSolidList"/>
    <dgm:cxn modelId="{8782EA00-11B5-42CF-8C61-39ABDF4008E6}" type="presParOf" srcId="{62807AF4-21C3-44C3-AE34-D3094D138FEA}" destId="{624A9316-E0AA-44C2-B287-99664050241F}" srcOrd="2" destOrd="0" presId="urn:microsoft.com/office/officeart/2018/2/layout/IconVerticalSolidList"/>
    <dgm:cxn modelId="{79C1089A-2D7A-46E0-AF2D-4C203FB4B8B8}" type="presParOf" srcId="{62807AF4-21C3-44C3-AE34-D3094D138FEA}" destId="{FC9D9660-DE17-4295-8D1A-D54F0C39A34A}" srcOrd="3" destOrd="0" presId="urn:microsoft.com/office/officeart/2018/2/layout/IconVerticalSolidList"/>
    <dgm:cxn modelId="{187A6902-D848-48D8-B880-54FC51397586}" type="presParOf" srcId="{A52E0E68-A8C3-4B45-A5D6-B0755F1ABB3A}" destId="{6E96C144-9528-468E-A0AC-17E9A7F1A675}" srcOrd="3" destOrd="0" presId="urn:microsoft.com/office/officeart/2018/2/layout/IconVerticalSolidList"/>
    <dgm:cxn modelId="{89CDD03D-027B-4205-82D6-50C9E1CB7530}" type="presParOf" srcId="{A52E0E68-A8C3-4B45-A5D6-B0755F1ABB3A}" destId="{CA94E947-66D3-4013-841C-96B3359D9518}" srcOrd="4" destOrd="0" presId="urn:microsoft.com/office/officeart/2018/2/layout/IconVerticalSolidList"/>
    <dgm:cxn modelId="{88E9F831-1EBA-40EA-966E-6726EA93D342}" type="presParOf" srcId="{CA94E947-66D3-4013-841C-96B3359D9518}" destId="{1758A82C-334C-4DA8-BEB4-2418F50CF450}" srcOrd="0" destOrd="0" presId="urn:microsoft.com/office/officeart/2018/2/layout/IconVerticalSolidList"/>
    <dgm:cxn modelId="{BE252C65-C5FF-4883-B502-D80F89E6F125}" type="presParOf" srcId="{CA94E947-66D3-4013-841C-96B3359D9518}" destId="{26D13966-5555-4AE1-A2E4-EEA8B3CE9C23}" srcOrd="1" destOrd="0" presId="urn:microsoft.com/office/officeart/2018/2/layout/IconVerticalSolidList"/>
    <dgm:cxn modelId="{211E8AB2-33AF-43B3-921D-00AE1BEEAC9E}" type="presParOf" srcId="{CA94E947-66D3-4013-841C-96B3359D9518}" destId="{EF11E05B-F115-4F4B-A039-470E0B427CBA}" srcOrd="2" destOrd="0" presId="urn:microsoft.com/office/officeart/2018/2/layout/IconVerticalSolidList"/>
    <dgm:cxn modelId="{261EEB72-C5EE-4482-9610-C90E4813E5A1}" type="presParOf" srcId="{CA94E947-66D3-4013-841C-96B3359D9518}" destId="{2BF316C0-2EAF-4FF5-86E3-A667C83AF339}" srcOrd="3" destOrd="0" presId="urn:microsoft.com/office/officeart/2018/2/layout/IconVerticalSolidList"/>
    <dgm:cxn modelId="{71243058-9C3A-4924-A009-F1F6226CFC54}" type="presParOf" srcId="{A52E0E68-A8C3-4B45-A5D6-B0755F1ABB3A}" destId="{4E00A227-CEB4-4224-A873-29993774CA49}" srcOrd="5" destOrd="0" presId="urn:microsoft.com/office/officeart/2018/2/layout/IconVerticalSolidList"/>
    <dgm:cxn modelId="{165FF1E3-D228-4DE5-9A20-CAEE0EB763FA}" type="presParOf" srcId="{A52E0E68-A8C3-4B45-A5D6-B0755F1ABB3A}" destId="{F695D039-78E7-41AF-9FB8-8F0EEF06796B}" srcOrd="6" destOrd="0" presId="urn:microsoft.com/office/officeart/2018/2/layout/IconVerticalSolidList"/>
    <dgm:cxn modelId="{504EBD51-681C-4F56-BD91-C6821D5C845A}" type="presParOf" srcId="{F695D039-78E7-41AF-9FB8-8F0EEF06796B}" destId="{03DA3E17-89D3-4B57-BF11-FF28B13778FF}" srcOrd="0" destOrd="0" presId="urn:microsoft.com/office/officeart/2018/2/layout/IconVerticalSolidList"/>
    <dgm:cxn modelId="{8FE9A3F1-1322-4783-9514-3F2C267BC735}" type="presParOf" srcId="{F695D039-78E7-41AF-9FB8-8F0EEF06796B}" destId="{935F3543-4F7B-4BAD-BC8C-B750449DFB1D}" srcOrd="1" destOrd="0" presId="urn:microsoft.com/office/officeart/2018/2/layout/IconVerticalSolidList"/>
    <dgm:cxn modelId="{4B3F6216-0A8D-4987-A42E-FF1300DB7A8D}" type="presParOf" srcId="{F695D039-78E7-41AF-9FB8-8F0EEF06796B}" destId="{FECEE1DE-23D9-4EF2-BAE9-4E659BBAAE9D}" srcOrd="2" destOrd="0" presId="urn:microsoft.com/office/officeart/2018/2/layout/IconVerticalSolidList"/>
    <dgm:cxn modelId="{AAB577FB-622B-4830-B0B7-31F6DE3C01B1}" type="presParOf" srcId="{F695D039-78E7-41AF-9FB8-8F0EEF06796B}" destId="{4FCF2190-6C52-448F-AB94-2BDC72C3ED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4FB77C-2077-4444-AD4F-4C9B7B0D6F2C}"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35E1DD6D-56E1-49E3-B111-1A5E618FD06A}">
      <dgm:prSet/>
      <dgm:spPr/>
      <dgm:t>
        <a:bodyPr/>
        <a:lstStyle/>
        <a:p>
          <a:r>
            <a:rPr lang="en-SG"/>
            <a:t>You can be busy and stop reading the bible</a:t>
          </a:r>
          <a:endParaRPr lang="en-US"/>
        </a:p>
      </dgm:t>
    </dgm:pt>
    <dgm:pt modelId="{3A9E99C1-EF3D-4F9D-A3A7-F012DDE2EEC3}" type="parTrans" cxnId="{F298931A-476C-4379-9A32-C86CF8BD91AE}">
      <dgm:prSet/>
      <dgm:spPr/>
      <dgm:t>
        <a:bodyPr/>
        <a:lstStyle/>
        <a:p>
          <a:endParaRPr lang="en-US"/>
        </a:p>
      </dgm:t>
    </dgm:pt>
    <dgm:pt modelId="{56402CC5-0E58-44A7-AA77-659921CFDC1E}" type="sibTrans" cxnId="{F298931A-476C-4379-9A32-C86CF8BD91AE}">
      <dgm:prSet/>
      <dgm:spPr/>
      <dgm:t>
        <a:bodyPr/>
        <a:lstStyle/>
        <a:p>
          <a:endParaRPr lang="en-US"/>
        </a:p>
      </dgm:t>
    </dgm:pt>
    <dgm:pt modelId="{37CF2AA5-9586-4139-BFA4-7BF295788A0E}">
      <dgm:prSet/>
      <dgm:spPr/>
      <dgm:t>
        <a:bodyPr/>
        <a:lstStyle/>
        <a:p>
          <a:r>
            <a:rPr lang="en-SG"/>
            <a:t>Or you can make it a priority to read God’s word</a:t>
          </a:r>
          <a:endParaRPr lang="en-US"/>
        </a:p>
      </dgm:t>
    </dgm:pt>
    <dgm:pt modelId="{4145AD23-3957-430B-99EC-2D782CB7CCF7}" type="parTrans" cxnId="{441D08E5-BDF8-4FC1-AA93-57EFFC86165C}">
      <dgm:prSet/>
      <dgm:spPr/>
      <dgm:t>
        <a:bodyPr/>
        <a:lstStyle/>
        <a:p>
          <a:endParaRPr lang="en-US"/>
        </a:p>
      </dgm:t>
    </dgm:pt>
    <dgm:pt modelId="{AA8028A7-E675-4A3C-BBD4-9A02B8675723}" type="sibTrans" cxnId="{441D08E5-BDF8-4FC1-AA93-57EFFC86165C}">
      <dgm:prSet/>
      <dgm:spPr/>
      <dgm:t>
        <a:bodyPr/>
        <a:lstStyle/>
        <a:p>
          <a:endParaRPr lang="en-US"/>
        </a:p>
      </dgm:t>
    </dgm:pt>
    <dgm:pt modelId="{1C345756-23EF-4ACF-B922-2AD5842BAB1B}" type="pres">
      <dgm:prSet presAssocID="{1E4FB77C-2077-4444-AD4F-4C9B7B0D6F2C}" presName="hierChild1" presStyleCnt="0">
        <dgm:presLayoutVars>
          <dgm:orgChart val="1"/>
          <dgm:chPref val="1"/>
          <dgm:dir/>
          <dgm:animOne val="branch"/>
          <dgm:animLvl val="lvl"/>
          <dgm:resizeHandles/>
        </dgm:presLayoutVars>
      </dgm:prSet>
      <dgm:spPr/>
    </dgm:pt>
    <dgm:pt modelId="{19A4951D-052B-4BA9-9D92-FED2E9F3AFD4}" type="pres">
      <dgm:prSet presAssocID="{35E1DD6D-56E1-49E3-B111-1A5E618FD06A}" presName="hierRoot1" presStyleCnt="0">
        <dgm:presLayoutVars>
          <dgm:hierBranch val="init"/>
        </dgm:presLayoutVars>
      </dgm:prSet>
      <dgm:spPr/>
    </dgm:pt>
    <dgm:pt modelId="{F8B47A7E-CB77-4EDD-954F-A3895DCE58FE}" type="pres">
      <dgm:prSet presAssocID="{35E1DD6D-56E1-49E3-B111-1A5E618FD06A}" presName="rootComposite1" presStyleCnt="0"/>
      <dgm:spPr/>
    </dgm:pt>
    <dgm:pt modelId="{1FDCB780-D181-46BD-928E-B948766D4C0E}" type="pres">
      <dgm:prSet presAssocID="{35E1DD6D-56E1-49E3-B111-1A5E618FD06A}" presName="rootText1" presStyleLbl="node0" presStyleIdx="0" presStyleCnt="2">
        <dgm:presLayoutVars>
          <dgm:chPref val="3"/>
        </dgm:presLayoutVars>
      </dgm:prSet>
      <dgm:spPr/>
    </dgm:pt>
    <dgm:pt modelId="{9D4D1CA3-EE4F-4956-A28E-13269488F29D}" type="pres">
      <dgm:prSet presAssocID="{35E1DD6D-56E1-49E3-B111-1A5E618FD06A}" presName="rootConnector1" presStyleLbl="node1" presStyleIdx="0" presStyleCnt="0"/>
      <dgm:spPr/>
    </dgm:pt>
    <dgm:pt modelId="{3946A90C-C41F-4B54-BFED-B6B558A19285}" type="pres">
      <dgm:prSet presAssocID="{35E1DD6D-56E1-49E3-B111-1A5E618FD06A}" presName="hierChild2" presStyleCnt="0"/>
      <dgm:spPr/>
    </dgm:pt>
    <dgm:pt modelId="{A2632D15-671B-4AB1-A42B-A146D66B9A03}" type="pres">
      <dgm:prSet presAssocID="{35E1DD6D-56E1-49E3-B111-1A5E618FD06A}" presName="hierChild3" presStyleCnt="0"/>
      <dgm:spPr/>
    </dgm:pt>
    <dgm:pt modelId="{5FD66BE8-1B90-411E-88F1-A53FE17D730B}" type="pres">
      <dgm:prSet presAssocID="{37CF2AA5-9586-4139-BFA4-7BF295788A0E}" presName="hierRoot1" presStyleCnt="0">
        <dgm:presLayoutVars>
          <dgm:hierBranch val="init"/>
        </dgm:presLayoutVars>
      </dgm:prSet>
      <dgm:spPr/>
    </dgm:pt>
    <dgm:pt modelId="{F07C25DA-C3BE-471C-AAF6-132DEFA7D78C}" type="pres">
      <dgm:prSet presAssocID="{37CF2AA5-9586-4139-BFA4-7BF295788A0E}" presName="rootComposite1" presStyleCnt="0"/>
      <dgm:spPr/>
    </dgm:pt>
    <dgm:pt modelId="{58766F2E-4505-49AD-9034-4C8F2A170B1C}" type="pres">
      <dgm:prSet presAssocID="{37CF2AA5-9586-4139-BFA4-7BF295788A0E}" presName="rootText1" presStyleLbl="node0" presStyleIdx="1" presStyleCnt="2">
        <dgm:presLayoutVars>
          <dgm:chPref val="3"/>
        </dgm:presLayoutVars>
      </dgm:prSet>
      <dgm:spPr/>
    </dgm:pt>
    <dgm:pt modelId="{4D24E220-89F1-4ED8-906D-00E886192C17}" type="pres">
      <dgm:prSet presAssocID="{37CF2AA5-9586-4139-BFA4-7BF295788A0E}" presName="rootConnector1" presStyleLbl="node1" presStyleIdx="0" presStyleCnt="0"/>
      <dgm:spPr/>
    </dgm:pt>
    <dgm:pt modelId="{D3312770-4511-4A5D-9CAD-22F0DE6EA031}" type="pres">
      <dgm:prSet presAssocID="{37CF2AA5-9586-4139-BFA4-7BF295788A0E}" presName="hierChild2" presStyleCnt="0"/>
      <dgm:spPr/>
    </dgm:pt>
    <dgm:pt modelId="{41FBF677-B27C-47CF-9900-5C68FF5DF16F}" type="pres">
      <dgm:prSet presAssocID="{37CF2AA5-9586-4139-BFA4-7BF295788A0E}" presName="hierChild3" presStyleCnt="0"/>
      <dgm:spPr/>
    </dgm:pt>
  </dgm:ptLst>
  <dgm:cxnLst>
    <dgm:cxn modelId="{F298931A-476C-4379-9A32-C86CF8BD91AE}" srcId="{1E4FB77C-2077-4444-AD4F-4C9B7B0D6F2C}" destId="{35E1DD6D-56E1-49E3-B111-1A5E618FD06A}" srcOrd="0" destOrd="0" parTransId="{3A9E99C1-EF3D-4F9D-A3A7-F012DDE2EEC3}" sibTransId="{56402CC5-0E58-44A7-AA77-659921CFDC1E}"/>
    <dgm:cxn modelId="{11A23D2C-343C-4B8B-B180-6AB89FC3FDA5}" type="presOf" srcId="{1E4FB77C-2077-4444-AD4F-4C9B7B0D6F2C}" destId="{1C345756-23EF-4ACF-B922-2AD5842BAB1B}" srcOrd="0" destOrd="0" presId="urn:microsoft.com/office/officeart/2009/3/layout/HorizontalOrganizationChart"/>
    <dgm:cxn modelId="{4C8BED4B-3968-428E-9140-784E5EA75A02}" type="presOf" srcId="{37CF2AA5-9586-4139-BFA4-7BF295788A0E}" destId="{4D24E220-89F1-4ED8-906D-00E886192C17}" srcOrd="1" destOrd="0" presId="urn:microsoft.com/office/officeart/2009/3/layout/HorizontalOrganizationChart"/>
    <dgm:cxn modelId="{7FE75A70-A4EC-4858-9E23-ECEB4AA16EAF}" type="presOf" srcId="{35E1DD6D-56E1-49E3-B111-1A5E618FD06A}" destId="{1FDCB780-D181-46BD-928E-B948766D4C0E}" srcOrd="0" destOrd="0" presId="urn:microsoft.com/office/officeart/2009/3/layout/HorizontalOrganizationChart"/>
    <dgm:cxn modelId="{ABE3D6C4-B203-4892-A980-1DCAC3443D25}" type="presOf" srcId="{37CF2AA5-9586-4139-BFA4-7BF295788A0E}" destId="{58766F2E-4505-49AD-9034-4C8F2A170B1C}" srcOrd="0" destOrd="0" presId="urn:microsoft.com/office/officeart/2009/3/layout/HorizontalOrganizationChart"/>
    <dgm:cxn modelId="{441D08E5-BDF8-4FC1-AA93-57EFFC86165C}" srcId="{1E4FB77C-2077-4444-AD4F-4C9B7B0D6F2C}" destId="{37CF2AA5-9586-4139-BFA4-7BF295788A0E}" srcOrd="1" destOrd="0" parTransId="{4145AD23-3957-430B-99EC-2D782CB7CCF7}" sibTransId="{AA8028A7-E675-4A3C-BBD4-9A02B8675723}"/>
    <dgm:cxn modelId="{D17A02F4-4AE9-4461-993B-E986F35AA801}" type="presOf" srcId="{35E1DD6D-56E1-49E3-B111-1A5E618FD06A}" destId="{9D4D1CA3-EE4F-4956-A28E-13269488F29D}" srcOrd="1" destOrd="0" presId="urn:microsoft.com/office/officeart/2009/3/layout/HorizontalOrganizationChart"/>
    <dgm:cxn modelId="{4EEB61F5-B333-4B9F-BC5C-F5743B9522EF}" type="presParOf" srcId="{1C345756-23EF-4ACF-B922-2AD5842BAB1B}" destId="{19A4951D-052B-4BA9-9D92-FED2E9F3AFD4}" srcOrd="0" destOrd="0" presId="urn:microsoft.com/office/officeart/2009/3/layout/HorizontalOrganizationChart"/>
    <dgm:cxn modelId="{093EE0BD-4BDF-489D-A7F0-94AA6AABFCC7}" type="presParOf" srcId="{19A4951D-052B-4BA9-9D92-FED2E9F3AFD4}" destId="{F8B47A7E-CB77-4EDD-954F-A3895DCE58FE}" srcOrd="0" destOrd="0" presId="urn:microsoft.com/office/officeart/2009/3/layout/HorizontalOrganizationChart"/>
    <dgm:cxn modelId="{C3FC7E6A-126C-41B1-BF42-F75FB64684CF}" type="presParOf" srcId="{F8B47A7E-CB77-4EDD-954F-A3895DCE58FE}" destId="{1FDCB780-D181-46BD-928E-B948766D4C0E}" srcOrd="0" destOrd="0" presId="urn:microsoft.com/office/officeart/2009/3/layout/HorizontalOrganizationChart"/>
    <dgm:cxn modelId="{3EADA0D6-C1CC-43D3-8AC9-A75B460CAAAE}" type="presParOf" srcId="{F8B47A7E-CB77-4EDD-954F-A3895DCE58FE}" destId="{9D4D1CA3-EE4F-4956-A28E-13269488F29D}" srcOrd="1" destOrd="0" presId="urn:microsoft.com/office/officeart/2009/3/layout/HorizontalOrganizationChart"/>
    <dgm:cxn modelId="{BE4D152A-025E-4AED-87AD-98844523C054}" type="presParOf" srcId="{19A4951D-052B-4BA9-9D92-FED2E9F3AFD4}" destId="{3946A90C-C41F-4B54-BFED-B6B558A19285}" srcOrd="1" destOrd="0" presId="urn:microsoft.com/office/officeart/2009/3/layout/HorizontalOrganizationChart"/>
    <dgm:cxn modelId="{7A189173-1118-49AB-9B2F-0535E1E2CDAA}" type="presParOf" srcId="{19A4951D-052B-4BA9-9D92-FED2E9F3AFD4}" destId="{A2632D15-671B-4AB1-A42B-A146D66B9A03}" srcOrd="2" destOrd="0" presId="urn:microsoft.com/office/officeart/2009/3/layout/HorizontalOrganizationChart"/>
    <dgm:cxn modelId="{50F71757-9707-4AFD-8D38-000CC4241332}" type="presParOf" srcId="{1C345756-23EF-4ACF-B922-2AD5842BAB1B}" destId="{5FD66BE8-1B90-411E-88F1-A53FE17D730B}" srcOrd="1" destOrd="0" presId="urn:microsoft.com/office/officeart/2009/3/layout/HorizontalOrganizationChart"/>
    <dgm:cxn modelId="{43ECA79A-7CBB-47B6-BEB8-4225913EAF92}" type="presParOf" srcId="{5FD66BE8-1B90-411E-88F1-A53FE17D730B}" destId="{F07C25DA-C3BE-471C-AAF6-132DEFA7D78C}" srcOrd="0" destOrd="0" presId="urn:microsoft.com/office/officeart/2009/3/layout/HorizontalOrganizationChart"/>
    <dgm:cxn modelId="{E30893B8-1059-4F37-A826-85844652A4F7}" type="presParOf" srcId="{F07C25DA-C3BE-471C-AAF6-132DEFA7D78C}" destId="{58766F2E-4505-49AD-9034-4C8F2A170B1C}" srcOrd="0" destOrd="0" presId="urn:microsoft.com/office/officeart/2009/3/layout/HorizontalOrganizationChart"/>
    <dgm:cxn modelId="{61626509-CB5A-41BB-AC0D-B59E3ECA4153}" type="presParOf" srcId="{F07C25DA-C3BE-471C-AAF6-132DEFA7D78C}" destId="{4D24E220-89F1-4ED8-906D-00E886192C17}" srcOrd="1" destOrd="0" presId="urn:microsoft.com/office/officeart/2009/3/layout/HorizontalOrganizationChart"/>
    <dgm:cxn modelId="{C497D1EB-1E95-4574-BEC8-C017F856A042}" type="presParOf" srcId="{5FD66BE8-1B90-411E-88F1-A53FE17D730B}" destId="{D3312770-4511-4A5D-9CAD-22F0DE6EA031}" srcOrd="1" destOrd="0" presId="urn:microsoft.com/office/officeart/2009/3/layout/HorizontalOrganizationChart"/>
    <dgm:cxn modelId="{0A241032-0FFD-4D01-917C-B6F788DE68AD}" type="presParOf" srcId="{5FD66BE8-1B90-411E-88F1-A53FE17D730B}" destId="{41FBF677-B27C-47CF-9900-5C68FF5DF16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9C8B2-2F80-4B37-8283-178C3F0FEA4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D01ACBF-B39E-4EA4-A64F-48A128AF5F2E}">
      <dgm:prSet/>
      <dgm:spPr/>
      <dgm:t>
        <a:bodyPr/>
        <a:lstStyle/>
        <a:p>
          <a:r>
            <a:rPr lang="en-SG"/>
            <a:t>You can doubt and blame God when things don’t go your way</a:t>
          </a:r>
          <a:endParaRPr lang="en-US"/>
        </a:p>
      </dgm:t>
    </dgm:pt>
    <dgm:pt modelId="{CAA55F53-311D-476B-823E-8A9448C46B98}" type="parTrans" cxnId="{98B8A261-A534-4910-8656-3190F987E011}">
      <dgm:prSet/>
      <dgm:spPr/>
      <dgm:t>
        <a:bodyPr/>
        <a:lstStyle/>
        <a:p>
          <a:endParaRPr lang="en-US"/>
        </a:p>
      </dgm:t>
    </dgm:pt>
    <dgm:pt modelId="{5B421C02-F66B-451F-85F3-060D5B2E936E}" type="sibTrans" cxnId="{98B8A261-A534-4910-8656-3190F987E011}">
      <dgm:prSet/>
      <dgm:spPr/>
      <dgm:t>
        <a:bodyPr/>
        <a:lstStyle/>
        <a:p>
          <a:endParaRPr lang="en-US"/>
        </a:p>
      </dgm:t>
    </dgm:pt>
    <dgm:pt modelId="{CD575389-0CF9-471B-8847-8D0D9635B712}">
      <dgm:prSet/>
      <dgm:spPr/>
      <dgm:t>
        <a:bodyPr/>
        <a:lstStyle/>
        <a:p>
          <a:r>
            <a:rPr lang="en-SG"/>
            <a:t>Or you can choose to give thanks in all circumstances </a:t>
          </a:r>
          <a:endParaRPr lang="en-US"/>
        </a:p>
      </dgm:t>
    </dgm:pt>
    <dgm:pt modelId="{E4720D5E-C62E-47CA-9E81-FD3697E680DB}" type="parTrans" cxnId="{6ACD59C7-006D-4836-9475-D48FBE142E9A}">
      <dgm:prSet/>
      <dgm:spPr/>
      <dgm:t>
        <a:bodyPr/>
        <a:lstStyle/>
        <a:p>
          <a:endParaRPr lang="en-US"/>
        </a:p>
      </dgm:t>
    </dgm:pt>
    <dgm:pt modelId="{8275030B-79C7-4E5D-923C-2792F0A4BD7C}" type="sibTrans" cxnId="{6ACD59C7-006D-4836-9475-D48FBE142E9A}">
      <dgm:prSet/>
      <dgm:spPr/>
      <dgm:t>
        <a:bodyPr/>
        <a:lstStyle/>
        <a:p>
          <a:endParaRPr lang="en-US"/>
        </a:p>
      </dgm:t>
    </dgm:pt>
    <dgm:pt modelId="{09DABD88-DEF4-4268-ACC6-C89EA337850D}" type="pres">
      <dgm:prSet presAssocID="{B0E9C8B2-2F80-4B37-8283-178C3F0FEA48}" presName="hierChild1" presStyleCnt="0">
        <dgm:presLayoutVars>
          <dgm:chPref val="1"/>
          <dgm:dir/>
          <dgm:animOne val="branch"/>
          <dgm:animLvl val="lvl"/>
          <dgm:resizeHandles/>
        </dgm:presLayoutVars>
      </dgm:prSet>
      <dgm:spPr/>
    </dgm:pt>
    <dgm:pt modelId="{10F63617-7FED-4E99-9A90-7E0456ADA2A1}" type="pres">
      <dgm:prSet presAssocID="{8D01ACBF-B39E-4EA4-A64F-48A128AF5F2E}" presName="hierRoot1" presStyleCnt="0"/>
      <dgm:spPr/>
    </dgm:pt>
    <dgm:pt modelId="{D3195D9A-A4DE-43DD-A73F-3CCA5FC7A0CE}" type="pres">
      <dgm:prSet presAssocID="{8D01ACBF-B39E-4EA4-A64F-48A128AF5F2E}" presName="composite" presStyleCnt="0"/>
      <dgm:spPr/>
    </dgm:pt>
    <dgm:pt modelId="{BC6DED70-F2A2-4184-9385-43832882657E}" type="pres">
      <dgm:prSet presAssocID="{8D01ACBF-B39E-4EA4-A64F-48A128AF5F2E}" presName="background" presStyleLbl="node0" presStyleIdx="0" presStyleCnt="2"/>
      <dgm:spPr/>
    </dgm:pt>
    <dgm:pt modelId="{A23345CF-47FF-4FAC-AD22-ABB6A4AC9451}" type="pres">
      <dgm:prSet presAssocID="{8D01ACBF-B39E-4EA4-A64F-48A128AF5F2E}" presName="text" presStyleLbl="fgAcc0" presStyleIdx="0" presStyleCnt="2">
        <dgm:presLayoutVars>
          <dgm:chPref val="3"/>
        </dgm:presLayoutVars>
      </dgm:prSet>
      <dgm:spPr/>
    </dgm:pt>
    <dgm:pt modelId="{3DB0DE26-468E-4360-889F-825C4F32D0D2}" type="pres">
      <dgm:prSet presAssocID="{8D01ACBF-B39E-4EA4-A64F-48A128AF5F2E}" presName="hierChild2" presStyleCnt="0"/>
      <dgm:spPr/>
    </dgm:pt>
    <dgm:pt modelId="{B0B9A9A3-1E4B-426C-B5D8-B87EB9F2C200}" type="pres">
      <dgm:prSet presAssocID="{CD575389-0CF9-471B-8847-8D0D9635B712}" presName="hierRoot1" presStyleCnt="0"/>
      <dgm:spPr/>
    </dgm:pt>
    <dgm:pt modelId="{8255DAA2-6F28-4137-88A3-3D2C62C1F3DE}" type="pres">
      <dgm:prSet presAssocID="{CD575389-0CF9-471B-8847-8D0D9635B712}" presName="composite" presStyleCnt="0"/>
      <dgm:spPr/>
    </dgm:pt>
    <dgm:pt modelId="{43B8204D-92F8-4BC9-B2F6-4BDD1E074158}" type="pres">
      <dgm:prSet presAssocID="{CD575389-0CF9-471B-8847-8D0D9635B712}" presName="background" presStyleLbl="node0" presStyleIdx="1" presStyleCnt="2"/>
      <dgm:spPr/>
    </dgm:pt>
    <dgm:pt modelId="{B7FB6AE6-787B-4B76-9F29-D290A5EAD41F}" type="pres">
      <dgm:prSet presAssocID="{CD575389-0CF9-471B-8847-8D0D9635B712}" presName="text" presStyleLbl="fgAcc0" presStyleIdx="1" presStyleCnt="2">
        <dgm:presLayoutVars>
          <dgm:chPref val="3"/>
        </dgm:presLayoutVars>
      </dgm:prSet>
      <dgm:spPr/>
    </dgm:pt>
    <dgm:pt modelId="{37AA0E40-BEAB-45CF-8A26-C46E7C4A3835}" type="pres">
      <dgm:prSet presAssocID="{CD575389-0CF9-471B-8847-8D0D9635B712}" presName="hierChild2" presStyleCnt="0"/>
      <dgm:spPr/>
    </dgm:pt>
  </dgm:ptLst>
  <dgm:cxnLst>
    <dgm:cxn modelId="{98B8A261-A534-4910-8656-3190F987E011}" srcId="{B0E9C8B2-2F80-4B37-8283-178C3F0FEA48}" destId="{8D01ACBF-B39E-4EA4-A64F-48A128AF5F2E}" srcOrd="0" destOrd="0" parTransId="{CAA55F53-311D-476B-823E-8A9448C46B98}" sibTransId="{5B421C02-F66B-451F-85F3-060D5B2E936E}"/>
    <dgm:cxn modelId="{F33F2A87-9469-47F2-8CAF-62E771704BE5}" type="presOf" srcId="{B0E9C8B2-2F80-4B37-8283-178C3F0FEA48}" destId="{09DABD88-DEF4-4268-ACC6-C89EA337850D}" srcOrd="0" destOrd="0" presId="urn:microsoft.com/office/officeart/2005/8/layout/hierarchy1"/>
    <dgm:cxn modelId="{1EFEAD90-4B7E-408B-924A-AE94FEAD1ABF}" type="presOf" srcId="{8D01ACBF-B39E-4EA4-A64F-48A128AF5F2E}" destId="{A23345CF-47FF-4FAC-AD22-ABB6A4AC9451}" srcOrd="0" destOrd="0" presId="urn:microsoft.com/office/officeart/2005/8/layout/hierarchy1"/>
    <dgm:cxn modelId="{6ACD59C7-006D-4836-9475-D48FBE142E9A}" srcId="{B0E9C8B2-2F80-4B37-8283-178C3F0FEA48}" destId="{CD575389-0CF9-471B-8847-8D0D9635B712}" srcOrd="1" destOrd="0" parTransId="{E4720D5E-C62E-47CA-9E81-FD3697E680DB}" sibTransId="{8275030B-79C7-4E5D-923C-2792F0A4BD7C}"/>
    <dgm:cxn modelId="{B535B1E4-B7CE-43BA-95FB-110821C49ED3}" type="presOf" srcId="{CD575389-0CF9-471B-8847-8D0D9635B712}" destId="{B7FB6AE6-787B-4B76-9F29-D290A5EAD41F}" srcOrd="0" destOrd="0" presId="urn:microsoft.com/office/officeart/2005/8/layout/hierarchy1"/>
    <dgm:cxn modelId="{A43FEFDC-9CD7-43AC-8A1F-E4BE96F8F9BE}" type="presParOf" srcId="{09DABD88-DEF4-4268-ACC6-C89EA337850D}" destId="{10F63617-7FED-4E99-9A90-7E0456ADA2A1}" srcOrd="0" destOrd="0" presId="urn:microsoft.com/office/officeart/2005/8/layout/hierarchy1"/>
    <dgm:cxn modelId="{3AD31D3F-D61D-4D4C-BF52-B9BE56112689}" type="presParOf" srcId="{10F63617-7FED-4E99-9A90-7E0456ADA2A1}" destId="{D3195D9A-A4DE-43DD-A73F-3CCA5FC7A0CE}" srcOrd="0" destOrd="0" presId="urn:microsoft.com/office/officeart/2005/8/layout/hierarchy1"/>
    <dgm:cxn modelId="{7A7C2973-C89D-488B-BF09-DED09623D1C9}" type="presParOf" srcId="{D3195D9A-A4DE-43DD-A73F-3CCA5FC7A0CE}" destId="{BC6DED70-F2A2-4184-9385-43832882657E}" srcOrd="0" destOrd="0" presId="urn:microsoft.com/office/officeart/2005/8/layout/hierarchy1"/>
    <dgm:cxn modelId="{2D6A6312-C907-4430-A23E-3ACA7C757CF3}" type="presParOf" srcId="{D3195D9A-A4DE-43DD-A73F-3CCA5FC7A0CE}" destId="{A23345CF-47FF-4FAC-AD22-ABB6A4AC9451}" srcOrd="1" destOrd="0" presId="urn:microsoft.com/office/officeart/2005/8/layout/hierarchy1"/>
    <dgm:cxn modelId="{15D0C8C9-0953-4934-8CC2-64E2A26325F1}" type="presParOf" srcId="{10F63617-7FED-4E99-9A90-7E0456ADA2A1}" destId="{3DB0DE26-468E-4360-889F-825C4F32D0D2}" srcOrd="1" destOrd="0" presId="urn:microsoft.com/office/officeart/2005/8/layout/hierarchy1"/>
    <dgm:cxn modelId="{BF05A945-EE44-4DFF-948F-040F7AFB10FD}" type="presParOf" srcId="{09DABD88-DEF4-4268-ACC6-C89EA337850D}" destId="{B0B9A9A3-1E4B-426C-B5D8-B87EB9F2C200}" srcOrd="1" destOrd="0" presId="urn:microsoft.com/office/officeart/2005/8/layout/hierarchy1"/>
    <dgm:cxn modelId="{58485E99-FB96-41F6-85F8-808682F1416E}" type="presParOf" srcId="{B0B9A9A3-1E4B-426C-B5D8-B87EB9F2C200}" destId="{8255DAA2-6F28-4137-88A3-3D2C62C1F3DE}" srcOrd="0" destOrd="0" presId="urn:microsoft.com/office/officeart/2005/8/layout/hierarchy1"/>
    <dgm:cxn modelId="{603EC916-5CD6-4522-9958-BEBD2E75C998}" type="presParOf" srcId="{8255DAA2-6F28-4137-88A3-3D2C62C1F3DE}" destId="{43B8204D-92F8-4BC9-B2F6-4BDD1E074158}" srcOrd="0" destOrd="0" presId="urn:microsoft.com/office/officeart/2005/8/layout/hierarchy1"/>
    <dgm:cxn modelId="{8B8D897E-C015-4741-8F0B-A63EF70DAAEB}" type="presParOf" srcId="{8255DAA2-6F28-4137-88A3-3D2C62C1F3DE}" destId="{B7FB6AE6-787B-4B76-9F29-D290A5EAD41F}" srcOrd="1" destOrd="0" presId="urn:microsoft.com/office/officeart/2005/8/layout/hierarchy1"/>
    <dgm:cxn modelId="{3A5F3BA1-D3B2-4DB1-BB19-388C0A1833ED}" type="presParOf" srcId="{B0B9A9A3-1E4B-426C-B5D8-B87EB9F2C200}" destId="{37AA0E40-BEAB-45CF-8A26-C46E7C4A38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6C8D2-7EA2-4CA3-83A8-AB3019A703D7}"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A166F38E-7BE5-4928-9C54-0C11F4A9395B}">
      <dgm:prSet/>
      <dgm:spPr/>
      <dgm:t>
        <a:bodyPr/>
        <a:lstStyle/>
        <a:p>
          <a:r>
            <a:rPr lang="en-SG"/>
            <a:t>Do your devotions daily</a:t>
          </a:r>
          <a:endParaRPr lang="en-US"/>
        </a:p>
      </dgm:t>
    </dgm:pt>
    <dgm:pt modelId="{E771184D-34E9-4443-B84C-6187BA0DD40D}" type="parTrans" cxnId="{BFECDD03-A4D1-4A50-8081-D44C969064D7}">
      <dgm:prSet/>
      <dgm:spPr/>
      <dgm:t>
        <a:bodyPr/>
        <a:lstStyle/>
        <a:p>
          <a:endParaRPr lang="en-US"/>
        </a:p>
      </dgm:t>
    </dgm:pt>
    <dgm:pt modelId="{FB0BBD22-077C-45DD-A576-5AAEB00253F5}" type="sibTrans" cxnId="{BFECDD03-A4D1-4A50-8081-D44C969064D7}">
      <dgm:prSet phldrT="01" phldr="0"/>
      <dgm:spPr/>
      <dgm:t>
        <a:bodyPr/>
        <a:lstStyle/>
        <a:p>
          <a:r>
            <a:rPr lang="en-US"/>
            <a:t>01</a:t>
          </a:r>
        </a:p>
      </dgm:t>
    </dgm:pt>
    <dgm:pt modelId="{5F745374-22A6-4FBC-B61B-7C57ACCB5F6B}">
      <dgm:prSet/>
      <dgm:spPr/>
      <dgm:t>
        <a:bodyPr/>
        <a:lstStyle/>
        <a:p>
          <a:r>
            <a:rPr lang="en-SG"/>
            <a:t>Attend a cell group / church service weekly</a:t>
          </a:r>
          <a:endParaRPr lang="en-US"/>
        </a:p>
      </dgm:t>
    </dgm:pt>
    <dgm:pt modelId="{B6601D34-5693-4CC4-83ED-C3DF1FA0EC59}" type="parTrans" cxnId="{B007B2EA-28E7-4479-80E4-10E3203B7B8E}">
      <dgm:prSet/>
      <dgm:spPr/>
      <dgm:t>
        <a:bodyPr/>
        <a:lstStyle/>
        <a:p>
          <a:endParaRPr lang="en-US"/>
        </a:p>
      </dgm:t>
    </dgm:pt>
    <dgm:pt modelId="{EDDA8174-1A92-4E06-AB30-45E4C0A04A78}" type="sibTrans" cxnId="{B007B2EA-28E7-4479-80E4-10E3203B7B8E}">
      <dgm:prSet phldrT="02" phldr="0"/>
      <dgm:spPr/>
      <dgm:t>
        <a:bodyPr/>
        <a:lstStyle/>
        <a:p>
          <a:r>
            <a:rPr lang="en-US"/>
            <a:t>02</a:t>
          </a:r>
        </a:p>
      </dgm:t>
    </dgm:pt>
    <dgm:pt modelId="{4F52455E-7E3F-4B47-AFCB-8C5B3DC27AFA}">
      <dgm:prSet/>
      <dgm:spPr/>
      <dgm:t>
        <a:bodyPr/>
        <a:lstStyle/>
        <a:p>
          <a:r>
            <a:rPr lang="en-SG"/>
            <a:t>Attend equipping camps / classes</a:t>
          </a:r>
          <a:endParaRPr lang="en-US"/>
        </a:p>
      </dgm:t>
    </dgm:pt>
    <dgm:pt modelId="{A36CBBAB-1BCD-40CA-903E-DF6853C0497E}" type="parTrans" cxnId="{62BC66B4-71C0-4C39-8D91-0645673D5041}">
      <dgm:prSet/>
      <dgm:spPr/>
      <dgm:t>
        <a:bodyPr/>
        <a:lstStyle/>
        <a:p>
          <a:endParaRPr lang="en-US"/>
        </a:p>
      </dgm:t>
    </dgm:pt>
    <dgm:pt modelId="{9204543C-3F14-4176-A6DE-825C147085C7}" type="sibTrans" cxnId="{62BC66B4-71C0-4C39-8D91-0645673D5041}">
      <dgm:prSet phldrT="03" phldr="0"/>
      <dgm:spPr/>
      <dgm:t>
        <a:bodyPr/>
        <a:lstStyle/>
        <a:p>
          <a:r>
            <a:rPr lang="en-US"/>
            <a:t>03</a:t>
          </a:r>
        </a:p>
      </dgm:t>
    </dgm:pt>
    <dgm:pt modelId="{B163F9EE-8580-44CA-8AF6-32D8F34DC057}" type="pres">
      <dgm:prSet presAssocID="{CC46C8D2-7EA2-4CA3-83A8-AB3019A703D7}" presName="Name0" presStyleCnt="0">
        <dgm:presLayoutVars>
          <dgm:animLvl val="lvl"/>
          <dgm:resizeHandles val="exact"/>
        </dgm:presLayoutVars>
      </dgm:prSet>
      <dgm:spPr/>
    </dgm:pt>
    <dgm:pt modelId="{470DDF5F-A3B5-47DA-BD0D-19FEC217A605}" type="pres">
      <dgm:prSet presAssocID="{A166F38E-7BE5-4928-9C54-0C11F4A9395B}" presName="compositeNode" presStyleCnt="0">
        <dgm:presLayoutVars>
          <dgm:bulletEnabled val="1"/>
        </dgm:presLayoutVars>
      </dgm:prSet>
      <dgm:spPr/>
    </dgm:pt>
    <dgm:pt modelId="{E08B6070-DA61-4439-91CF-DB668CA716DE}" type="pres">
      <dgm:prSet presAssocID="{A166F38E-7BE5-4928-9C54-0C11F4A9395B}" presName="bgRect" presStyleLbl="alignNode1" presStyleIdx="0" presStyleCnt="3"/>
      <dgm:spPr/>
    </dgm:pt>
    <dgm:pt modelId="{72D6A621-92D6-467E-8DC1-CCE43DAB673E}" type="pres">
      <dgm:prSet presAssocID="{FB0BBD22-077C-45DD-A576-5AAEB00253F5}" presName="sibTransNodeRect" presStyleLbl="alignNode1" presStyleIdx="0" presStyleCnt="3">
        <dgm:presLayoutVars>
          <dgm:chMax val="0"/>
          <dgm:bulletEnabled val="1"/>
        </dgm:presLayoutVars>
      </dgm:prSet>
      <dgm:spPr/>
    </dgm:pt>
    <dgm:pt modelId="{77F8F23E-C200-47BA-987E-06FEA1BD18A2}" type="pres">
      <dgm:prSet presAssocID="{A166F38E-7BE5-4928-9C54-0C11F4A9395B}" presName="nodeRect" presStyleLbl="alignNode1" presStyleIdx="0" presStyleCnt="3">
        <dgm:presLayoutVars>
          <dgm:bulletEnabled val="1"/>
        </dgm:presLayoutVars>
      </dgm:prSet>
      <dgm:spPr/>
    </dgm:pt>
    <dgm:pt modelId="{8B972420-B742-416B-872F-2C449F17D72C}" type="pres">
      <dgm:prSet presAssocID="{FB0BBD22-077C-45DD-A576-5AAEB00253F5}" presName="sibTrans" presStyleCnt="0"/>
      <dgm:spPr/>
    </dgm:pt>
    <dgm:pt modelId="{2A6DBC79-720F-41AD-BA60-8443ABEE6419}" type="pres">
      <dgm:prSet presAssocID="{5F745374-22A6-4FBC-B61B-7C57ACCB5F6B}" presName="compositeNode" presStyleCnt="0">
        <dgm:presLayoutVars>
          <dgm:bulletEnabled val="1"/>
        </dgm:presLayoutVars>
      </dgm:prSet>
      <dgm:spPr/>
    </dgm:pt>
    <dgm:pt modelId="{2BBB2BC9-B576-4226-A2B4-F283288250AC}" type="pres">
      <dgm:prSet presAssocID="{5F745374-22A6-4FBC-B61B-7C57ACCB5F6B}" presName="bgRect" presStyleLbl="alignNode1" presStyleIdx="1" presStyleCnt="3"/>
      <dgm:spPr/>
    </dgm:pt>
    <dgm:pt modelId="{6B2F0C24-318C-44C1-9A7F-63DFD2D2424B}" type="pres">
      <dgm:prSet presAssocID="{EDDA8174-1A92-4E06-AB30-45E4C0A04A78}" presName="sibTransNodeRect" presStyleLbl="alignNode1" presStyleIdx="1" presStyleCnt="3">
        <dgm:presLayoutVars>
          <dgm:chMax val="0"/>
          <dgm:bulletEnabled val="1"/>
        </dgm:presLayoutVars>
      </dgm:prSet>
      <dgm:spPr/>
    </dgm:pt>
    <dgm:pt modelId="{547FF70F-1409-4FC5-8325-78CA8F9FF4A0}" type="pres">
      <dgm:prSet presAssocID="{5F745374-22A6-4FBC-B61B-7C57ACCB5F6B}" presName="nodeRect" presStyleLbl="alignNode1" presStyleIdx="1" presStyleCnt="3">
        <dgm:presLayoutVars>
          <dgm:bulletEnabled val="1"/>
        </dgm:presLayoutVars>
      </dgm:prSet>
      <dgm:spPr/>
    </dgm:pt>
    <dgm:pt modelId="{A967418E-2C29-40D4-AC6F-32009373DE98}" type="pres">
      <dgm:prSet presAssocID="{EDDA8174-1A92-4E06-AB30-45E4C0A04A78}" presName="sibTrans" presStyleCnt="0"/>
      <dgm:spPr/>
    </dgm:pt>
    <dgm:pt modelId="{8AB388E5-5F57-4AB7-869F-8D9690C348C6}" type="pres">
      <dgm:prSet presAssocID="{4F52455E-7E3F-4B47-AFCB-8C5B3DC27AFA}" presName="compositeNode" presStyleCnt="0">
        <dgm:presLayoutVars>
          <dgm:bulletEnabled val="1"/>
        </dgm:presLayoutVars>
      </dgm:prSet>
      <dgm:spPr/>
    </dgm:pt>
    <dgm:pt modelId="{9542B19C-A9E5-4A47-9408-B99C6D3DA172}" type="pres">
      <dgm:prSet presAssocID="{4F52455E-7E3F-4B47-AFCB-8C5B3DC27AFA}" presName="bgRect" presStyleLbl="alignNode1" presStyleIdx="2" presStyleCnt="3"/>
      <dgm:spPr/>
    </dgm:pt>
    <dgm:pt modelId="{BAA2D0AD-9EC4-4CF6-B2BE-054A2637FB9B}" type="pres">
      <dgm:prSet presAssocID="{9204543C-3F14-4176-A6DE-825C147085C7}" presName="sibTransNodeRect" presStyleLbl="alignNode1" presStyleIdx="2" presStyleCnt="3">
        <dgm:presLayoutVars>
          <dgm:chMax val="0"/>
          <dgm:bulletEnabled val="1"/>
        </dgm:presLayoutVars>
      </dgm:prSet>
      <dgm:spPr/>
    </dgm:pt>
    <dgm:pt modelId="{22A4DD96-1396-4311-8CD9-73F7083337B6}" type="pres">
      <dgm:prSet presAssocID="{4F52455E-7E3F-4B47-AFCB-8C5B3DC27AFA}" presName="nodeRect" presStyleLbl="alignNode1" presStyleIdx="2" presStyleCnt="3">
        <dgm:presLayoutVars>
          <dgm:bulletEnabled val="1"/>
        </dgm:presLayoutVars>
      </dgm:prSet>
      <dgm:spPr/>
    </dgm:pt>
  </dgm:ptLst>
  <dgm:cxnLst>
    <dgm:cxn modelId="{BFECDD03-A4D1-4A50-8081-D44C969064D7}" srcId="{CC46C8D2-7EA2-4CA3-83A8-AB3019A703D7}" destId="{A166F38E-7BE5-4928-9C54-0C11F4A9395B}" srcOrd="0" destOrd="0" parTransId="{E771184D-34E9-4443-B84C-6187BA0DD40D}" sibTransId="{FB0BBD22-077C-45DD-A576-5AAEB00253F5}"/>
    <dgm:cxn modelId="{467FCA17-CCA8-4CB1-BF81-590E2BE460DC}" type="presOf" srcId="{9204543C-3F14-4176-A6DE-825C147085C7}" destId="{BAA2D0AD-9EC4-4CF6-B2BE-054A2637FB9B}" srcOrd="0" destOrd="0" presId="urn:microsoft.com/office/officeart/2016/7/layout/LinearBlockProcessNumbered"/>
    <dgm:cxn modelId="{8A9A1A3C-0F46-40C0-8777-B088D4502A03}" type="presOf" srcId="{4F52455E-7E3F-4B47-AFCB-8C5B3DC27AFA}" destId="{9542B19C-A9E5-4A47-9408-B99C6D3DA172}" srcOrd="0" destOrd="0" presId="urn:microsoft.com/office/officeart/2016/7/layout/LinearBlockProcessNumbered"/>
    <dgm:cxn modelId="{9A0A9B67-20BA-4643-AD4E-0E02DC639B3C}" type="presOf" srcId="{A166F38E-7BE5-4928-9C54-0C11F4A9395B}" destId="{77F8F23E-C200-47BA-987E-06FEA1BD18A2}" srcOrd="1" destOrd="0" presId="urn:microsoft.com/office/officeart/2016/7/layout/LinearBlockProcessNumbered"/>
    <dgm:cxn modelId="{C21ABD7A-3421-4D4F-A766-3A71067EEBE5}" type="presOf" srcId="{A166F38E-7BE5-4928-9C54-0C11F4A9395B}" destId="{E08B6070-DA61-4439-91CF-DB668CA716DE}" srcOrd="0" destOrd="0" presId="urn:microsoft.com/office/officeart/2016/7/layout/LinearBlockProcessNumbered"/>
    <dgm:cxn modelId="{BF757C88-C90C-470D-9548-9635E6728653}" type="presOf" srcId="{5F745374-22A6-4FBC-B61B-7C57ACCB5F6B}" destId="{2BBB2BC9-B576-4226-A2B4-F283288250AC}" srcOrd="0" destOrd="0" presId="urn:microsoft.com/office/officeart/2016/7/layout/LinearBlockProcessNumbered"/>
    <dgm:cxn modelId="{29534C91-47FF-459E-B0DC-E7C4A69CD213}" type="presOf" srcId="{CC46C8D2-7EA2-4CA3-83A8-AB3019A703D7}" destId="{B163F9EE-8580-44CA-8AF6-32D8F34DC057}" srcOrd="0" destOrd="0" presId="urn:microsoft.com/office/officeart/2016/7/layout/LinearBlockProcessNumbered"/>
    <dgm:cxn modelId="{D8EAF998-2EB7-4AF9-9DAB-2B6969116532}" type="presOf" srcId="{4F52455E-7E3F-4B47-AFCB-8C5B3DC27AFA}" destId="{22A4DD96-1396-4311-8CD9-73F7083337B6}" srcOrd="1" destOrd="0" presId="urn:microsoft.com/office/officeart/2016/7/layout/LinearBlockProcessNumbered"/>
    <dgm:cxn modelId="{7957FCA4-6088-4F5C-BDB2-E3CFB5BC8035}" type="presOf" srcId="{FB0BBD22-077C-45DD-A576-5AAEB00253F5}" destId="{72D6A621-92D6-467E-8DC1-CCE43DAB673E}" srcOrd="0" destOrd="0" presId="urn:microsoft.com/office/officeart/2016/7/layout/LinearBlockProcessNumbered"/>
    <dgm:cxn modelId="{62BC66B4-71C0-4C39-8D91-0645673D5041}" srcId="{CC46C8D2-7EA2-4CA3-83A8-AB3019A703D7}" destId="{4F52455E-7E3F-4B47-AFCB-8C5B3DC27AFA}" srcOrd="2" destOrd="0" parTransId="{A36CBBAB-1BCD-40CA-903E-DF6853C0497E}" sibTransId="{9204543C-3F14-4176-A6DE-825C147085C7}"/>
    <dgm:cxn modelId="{E75D2ABE-B40A-4BE2-871C-4164F3590F94}" type="presOf" srcId="{5F745374-22A6-4FBC-B61B-7C57ACCB5F6B}" destId="{547FF70F-1409-4FC5-8325-78CA8F9FF4A0}" srcOrd="1" destOrd="0" presId="urn:microsoft.com/office/officeart/2016/7/layout/LinearBlockProcessNumbered"/>
    <dgm:cxn modelId="{71747EC1-FA13-48DF-A449-3A744E43967F}" type="presOf" srcId="{EDDA8174-1A92-4E06-AB30-45E4C0A04A78}" destId="{6B2F0C24-318C-44C1-9A7F-63DFD2D2424B}" srcOrd="0" destOrd="0" presId="urn:microsoft.com/office/officeart/2016/7/layout/LinearBlockProcessNumbered"/>
    <dgm:cxn modelId="{B007B2EA-28E7-4479-80E4-10E3203B7B8E}" srcId="{CC46C8D2-7EA2-4CA3-83A8-AB3019A703D7}" destId="{5F745374-22A6-4FBC-B61B-7C57ACCB5F6B}" srcOrd="1" destOrd="0" parTransId="{B6601D34-5693-4CC4-83ED-C3DF1FA0EC59}" sibTransId="{EDDA8174-1A92-4E06-AB30-45E4C0A04A78}"/>
    <dgm:cxn modelId="{8F5E6C39-2DDC-4981-8271-6C444BC9D3DA}" type="presParOf" srcId="{B163F9EE-8580-44CA-8AF6-32D8F34DC057}" destId="{470DDF5F-A3B5-47DA-BD0D-19FEC217A605}" srcOrd="0" destOrd="0" presId="urn:microsoft.com/office/officeart/2016/7/layout/LinearBlockProcessNumbered"/>
    <dgm:cxn modelId="{EC450250-5008-4A41-8966-E350A22ECCBD}" type="presParOf" srcId="{470DDF5F-A3B5-47DA-BD0D-19FEC217A605}" destId="{E08B6070-DA61-4439-91CF-DB668CA716DE}" srcOrd="0" destOrd="0" presId="urn:microsoft.com/office/officeart/2016/7/layout/LinearBlockProcessNumbered"/>
    <dgm:cxn modelId="{8E646EBB-85CA-401F-86A8-5C59940FC0E2}" type="presParOf" srcId="{470DDF5F-A3B5-47DA-BD0D-19FEC217A605}" destId="{72D6A621-92D6-467E-8DC1-CCE43DAB673E}" srcOrd="1" destOrd="0" presId="urn:microsoft.com/office/officeart/2016/7/layout/LinearBlockProcessNumbered"/>
    <dgm:cxn modelId="{EBC5A197-16AC-4A0D-AEC0-538F6EA817C7}" type="presParOf" srcId="{470DDF5F-A3B5-47DA-BD0D-19FEC217A605}" destId="{77F8F23E-C200-47BA-987E-06FEA1BD18A2}" srcOrd="2" destOrd="0" presId="urn:microsoft.com/office/officeart/2016/7/layout/LinearBlockProcessNumbered"/>
    <dgm:cxn modelId="{CAEC06F2-E720-4FFE-99F9-9BAB007EBB23}" type="presParOf" srcId="{B163F9EE-8580-44CA-8AF6-32D8F34DC057}" destId="{8B972420-B742-416B-872F-2C449F17D72C}" srcOrd="1" destOrd="0" presId="urn:microsoft.com/office/officeart/2016/7/layout/LinearBlockProcessNumbered"/>
    <dgm:cxn modelId="{6BCAAB7D-86DA-4F91-9CC2-0021925C6588}" type="presParOf" srcId="{B163F9EE-8580-44CA-8AF6-32D8F34DC057}" destId="{2A6DBC79-720F-41AD-BA60-8443ABEE6419}" srcOrd="2" destOrd="0" presId="urn:microsoft.com/office/officeart/2016/7/layout/LinearBlockProcessNumbered"/>
    <dgm:cxn modelId="{D1594130-13A2-40CA-93E0-E01133BF4439}" type="presParOf" srcId="{2A6DBC79-720F-41AD-BA60-8443ABEE6419}" destId="{2BBB2BC9-B576-4226-A2B4-F283288250AC}" srcOrd="0" destOrd="0" presId="urn:microsoft.com/office/officeart/2016/7/layout/LinearBlockProcessNumbered"/>
    <dgm:cxn modelId="{573298C5-A314-49BA-8CE6-9CCE2CA851D8}" type="presParOf" srcId="{2A6DBC79-720F-41AD-BA60-8443ABEE6419}" destId="{6B2F0C24-318C-44C1-9A7F-63DFD2D2424B}" srcOrd="1" destOrd="0" presId="urn:microsoft.com/office/officeart/2016/7/layout/LinearBlockProcessNumbered"/>
    <dgm:cxn modelId="{10FAE9D6-088B-4F6B-85EE-2E541449EF6F}" type="presParOf" srcId="{2A6DBC79-720F-41AD-BA60-8443ABEE6419}" destId="{547FF70F-1409-4FC5-8325-78CA8F9FF4A0}" srcOrd="2" destOrd="0" presId="urn:microsoft.com/office/officeart/2016/7/layout/LinearBlockProcessNumbered"/>
    <dgm:cxn modelId="{56DBF470-F799-480C-BB14-8A14F8ECE767}" type="presParOf" srcId="{B163F9EE-8580-44CA-8AF6-32D8F34DC057}" destId="{A967418E-2C29-40D4-AC6F-32009373DE98}" srcOrd="3" destOrd="0" presId="urn:microsoft.com/office/officeart/2016/7/layout/LinearBlockProcessNumbered"/>
    <dgm:cxn modelId="{9DA71DCE-94D4-4AE5-AD79-25B5A943FD6C}" type="presParOf" srcId="{B163F9EE-8580-44CA-8AF6-32D8F34DC057}" destId="{8AB388E5-5F57-4AB7-869F-8D9690C348C6}" srcOrd="4" destOrd="0" presId="urn:microsoft.com/office/officeart/2016/7/layout/LinearBlockProcessNumbered"/>
    <dgm:cxn modelId="{4051E751-D3F8-4A09-B0CD-028D647F3957}" type="presParOf" srcId="{8AB388E5-5F57-4AB7-869F-8D9690C348C6}" destId="{9542B19C-A9E5-4A47-9408-B99C6D3DA172}" srcOrd="0" destOrd="0" presId="urn:microsoft.com/office/officeart/2016/7/layout/LinearBlockProcessNumbered"/>
    <dgm:cxn modelId="{67AF3690-9C04-4EAC-9DB2-167285E5F418}" type="presParOf" srcId="{8AB388E5-5F57-4AB7-869F-8D9690C348C6}" destId="{BAA2D0AD-9EC4-4CF6-B2BE-054A2637FB9B}" srcOrd="1" destOrd="0" presId="urn:microsoft.com/office/officeart/2016/7/layout/LinearBlockProcessNumbered"/>
    <dgm:cxn modelId="{628CF138-3FE0-4EC9-B34D-A69EDC87A271}" type="presParOf" srcId="{8AB388E5-5F57-4AB7-869F-8D9690C348C6}" destId="{22A4DD96-1396-4311-8CD9-73F7083337B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0365-5417-4D5A-974A-32C22BCDD915}">
      <dsp:nvSpPr>
        <dsp:cNvPr id="0" name=""/>
        <dsp:cNvSpPr/>
      </dsp:nvSpPr>
      <dsp:spPr>
        <a:xfrm>
          <a:off x="0" y="675"/>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04ED-859D-4251-8489-075A01401CF1}">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F6BB4B-5776-43ED-9CFC-BE376EB77A33}">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SG" sz="2500" kern="1200"/>
            <a:t>No Traffic Light</a:t>
          </a:r>
          <a:endParaRPr lang="en-US" sz="2500" kern="1200"/>
        </a:p>
      </dsp:txBody>
      <dsp:txXfrm>
        <a:off x="1826480" y="675"/>
        <a:ext cx="5074031" cy="1581368"/>
      </dsp:txXfrm>
    </dsp:sp>
    <dsp:sp modelId="{E52023CD-C349-44B4-965D-9C5AC2A23778}">
      <dsp:nvSpPr>
        <dsp:cNvPr id="0" name=""/>
        <dsp:cNvSpPr/>
      </dsp:nvSpPr>
      <dsp:spPr>
        <a:xfrm>
          <a:off x="0" y="197738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D3DE7-1D02-4ED0-957D-EC0AA85534C9}">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9F5E9-9F75-4EBE-AFDF-1D7FDC0C9902}">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SG" sz="2500" kern="1200"/>
            <a:t>No Road Signs</a:t>
          </a:r>
          <a:endParaRPr lang="en-US" sz="2500" kern="1200"/>
        </a:p>
      </dsp:txBody>
      <dsp:txXfrm>
        <a:off x="1826480" y="1977386"/>
        <a:ext cx="5074031" cy="1581368"/>
      </dsp:txXfrm>
    </dsp:sp>
    <dsp:sp modelId="{5C1FFEF8-2F6E-4288-8508-8274B1445EE4}">
      <dsp:nvSpPr>
        <dsp:cNvPr id="0" name=""/>
        <dsp:cNvSpPr/>
      </dsp:nvSpPr>
      <dsp:spPr>
        <a:xfrm>
          <a:off x="0" y="395409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3BA76-F972-4B29-BEED-7B6676CA5A11}">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E124B-5BC7-4D14-99C0-03CBC7E15308}">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SG" sz="2500" kern="1200"/>
            <a:t>Likely to have road accidents, death and chaos</a:t>
          </a:r>
          <a:endParaRPr lang="en-US" sz="2500" kern="1200"/>
        </a:p>
      </dsp:txBody>
      <dsp:txXfrm>
        <a:off x="1826480" y="3954096"/>
        <a:ext cx="5074031" cy="1581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A25A-9EFC-41E7-A21C-4FABEA9D4945}">
      <dsp:nvSpPr>
        <dsp:cNvPr id="0" name=""/>
        <dsp:cNvSpPr/>
      </dsp:nvSpPr>
      <dsp:spPr>
        <a:xfrm>
          <a:off x="0" y="229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B9A7E-A0DB-4437-A0E5-D69A3FAB71B0}">
      <dsp:nvSpPr>
        <dsp:cNvPr id="0" name=""/>
        <dsp:cNvSpPr/>
      </dsp:nvSpPr>
      <dsp:spPr>
        <a:xfrm>
          <a:off x="352272" y="264318"/>
          <a:ext cx="640494" cy="640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EC1DBD-E1F6-400D-86E3-975B528E770E}">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Anyone can be a doctor or nurse</a:t>
          </a:r>
          <a:endParaRPr lang="en-US" sz="2200" kern="1200"/>
        </a:p>
      </dsp:txBody>
      <dsp:txXfrm>
        <a:off x="1345038" y="2297"/>
        <a:ext cx="5555473" cy="1164535"/>
      </dsp:txXfrm>
    </dsp:sp>
    <dsp:sp modelId="{AD346455-59B6-4FFE-B996-A71C66966CC1}">
      <dsp:nvSpPr>
        <dsp:cNvPr id="0" name=""/>
        <dsp:cNvSpPr/>
      </dsp:nvSpPr>
      <dsp:spPr>
        <a:xfrm>
          <a:off x="0" y="145796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4302C-DAE3-458D-A22C-D015E52C02CC}">
      <dsp:nvSpPr>
        <dsp:cNvPr id="0" name=""/>
        <dsp:cNvSpPr/>
      </dsp:nvSpPr>
      <dsp:spPr>
        <a:xfrm>
          <a:off x="352272" y="1719988"/>
          <a:ext cx="640494" cy="640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CA4C0-B7BE-4CE1-AD28-6ED61CBFC8E3}">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You can walk into any room</a:t>
          </a:r>
          <a:endParaRPr lang="en-US" sz="2200" kern="1200"/>
        </a:p>
      </dsp:txBody>
      <dsp:txXfrm>
        <a:off x="1345038" y="1457967"/>
        <a:ext cx="5555473" cy="1164535"/>
      </dsp:txXfrm>
    </dsp:sp>
    <dsp:sp modelId="{8C7690EE-49E2-4CB3-B1B5-D6B2C52A756F}">
      <dsp:nvSpPr>
        <dsp:cNvPr id="0" name=""/>
        <dsp:cNvSpPr/>
      </dsp:nvSpPr>
      <dsp:spPr>
        <a:xfrm>
          <a:off x="0" y="291363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9FC5E-A37B-4AFA-8FF9-A652930B8483}">
      <dsp:nvSpPr>
        <dsp:cNvPr id="0" name=""/>
        <dsp:cNvSpPr/>
      </dsp:nvSpPr>
      <dsp:spPr>
        <a:xfrm>
          <a:off x="352272" y="3175658"/>
          <a:ext cx="640494" cy="640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B9861F-24C0-4880-BB21-44ECBC50B909}">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No Queue System</a:t>
          </a:r>
          <a:endParaRPr lang="en-US" sz="2200" kern="1200"/>
        </a:p>
      </dsp:txBody>
      <dsp:txXfrm>
        <a:off x="1345038" y="2913637"/>
        <a:ext cx="5555473" cy="1164535"/>
      </dsp:txXfrm>
    </dsp:sp>
    <dsp:sp modelId="{5684419D-DD13-439E-A474-EB0375523FFD}">
      <dsp:nvSpPr>
        <dsp:cNvPr id="0" name=""/>
        <dsp:cNvSpPr/>
      </dsp:nvSpPr>
      <dsp:spPr>
        <a:xfrm>
          <a:off x="0" y="436930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7EEA4-8279-4A2D-B377-FADC24F54283}">
      <dsp:nvSpPr>
        <dsp:cNvPr id="0" name=""/>
        <dsp:cNvSpPr/>
      </dsp:nvSpPr>
      <dsp:spPr>
        <a:xfrm>
          <a:off x="352272" y="4631327"/>
          <a:ext cx="640494" cy="640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DF24FE-23B1-4019-950F-C762D041B6A9}">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Likely to endangered lives, death, lack of security, &amp; great fear</a:t>
          </a:r>
          <a:endParaRPr lang="en-US" sz="2200" kern="1200"/>
        </a:p>
      </dsp:txBody>
      <dsp:txXfrm>
        <a:off x="1345038" y="4369307"/>
        <a:ext cx="5555473" cy="1164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FE67E-8997-4673-ACF6-6CF3F93D931F}">
      <dsp:nvSpPr>
        <dsp:cNvPr id="0" name=""/>
        <dsp:cNvSpPr/>
      </dsp:nvSpPr>
      <dsp:spPr>
        <a:xfrm>
          <a:off x="0" y="229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B1B91-A660-480A-A0D2-E6DED4060D9A}">
      <dsp:nvSpPr>
        <dsp:cNvPr id="0" name=""/>
        <dsp:cNvSpPr/>
      </dsp:nvSpPr>
      <dsp:spPr>
        <a:xfrm>
          <a:off x="352272" y="264318"/>
          <a:ext cx="640494" cy="640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7360CF-894C-4759-8E73-8C98E9F781C7}">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No time-table</a:t>
          </a:r>
          <a:endParaRPr lang="en-US" sz="2200" kern="1200"/>
        </a:p>
      </dsp:txBody>
      <dsp:txXfrm>
        <a:off x="1345038" y="2297"/>
        <a:ext cx="5555473" cy="1164535"/>
      </dsp:txXfrm>
    </dsp:sp>
    <dsp:sp modelId="{6ABB15EE-A901-4743-BFA5-DE2B48179ADA}">
      <dsp:nvSpPr>
        <dsp:cNvPr id="0" name=""/>
        <dsp:cNvSpPr/>
      </dsp:nvSpPr>
      <dsp:spPr>
        <a:xfrm>
          <a:off x="0" y="145796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43783-3ABE-4285-A105-9D5B153DA186}">
      <dsp:nvSpPr>
        <dsp:cNvPr id="0" name=""/>
        <dsp:cNvSpPr/>
      </dsp:nvSpPr>
      <dsp:spPr>
        <a:xfrm>
          <a:off x="352272" y="1719988"/>
          <a:ext cx="640494" cy="640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9D9660-DE17-4295-8D1A-D54F0C39A34A}">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No teachers</a:t>
          </a:r>
          <a:endParaRPr lang="en-US" sz="2200" kern="1200"/>
        </a:p>
      </dsp:txBody>
      <dsp:txXfrm>
        <a:off x="1345038" y="1457967"/>
        <a:ext cx="5555473" cy="1164535"/>
      </dsp:txXfrm>
    </dsp:sp>
    <dsp:sp modelId="{1758A82C-334C-4DA8-BEB4-2418F50CF450}">
      <dsp:nvSpPr>
        <dsp:cNvPr id="0" name=""/>
        <dsp:cNvSpPr/>
      </dsp:nvSpPr>
      <dsp:spPr>
        <a:xfrm>
          <a:off x="0" y="291363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13966-5555-4AE1-A2E4-EEA8B3CE9C23}">
      <dsp:nvSpPr>
        <dsp:cNvPr id="0" name=""/>
        <dsp:cNvSpPr/>
      </dsp:nvSpPr>
      <dsp:spPr>
        <a:xfrm>
          <a:off x="352272" y="3175658"/>
          <a:ext cx="640494" cy="640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316C0-2EAF-4FF5-86E3-A667C83AF339}">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No test or exams </a:t>
          </a:r>
          <a:endParaRPr lang="en-US" sz="2200" kern="1200"/>
        </a:p>
      </dsp:txBody>
      <dsp:txXfrm>
        <a:off x="1345038" y="2913637"/>
        <a:ext cx="5555473" cy="1164535"/>
      </dsp:txXfrm>
    </dsp:sp>
    <dsp:sp modelId="{03DA3E17-89D3-4B57-BF11-FF28B13778FF}">
      <dsp:nvSpPr>
        <dsp:cNvPr id="0" name=""/>
        <dsp:cNvSpPr/>
      </dsp:nvSpPr>
      <dsp:spPr>
        <a:xfrm>
          <a:off x="0" y="436930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F3543-4F7B-4BAD-BC8C-B750449DFB1D}">
      <dsp:nvSpPr>
        <dsp:cNvPr id="0" name=""/>
        <dsp:cNvSpPr/>
      </dsp:nvSpPr>
      <dsp:spPr>
        <a:xfrm>
          <a:off x="352272" y="4631327"/>
          <a:ext cx="640494" cy="640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F2190-6C52-448F-AB94-2BDC72C3ED8E}">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SG" sz="2200" kern="1200"/>
            <a:t>Likely to have great chaos, poorly disciplined students, inability to learn</a:t>
          </a:r>
          <a:endParaRPr lang="en-US" sz="2200" kern="1200"/>
        </a:p>
      </dsp:txBody>
      <dsp:txXfrm>
        <a:off x="1345038" y="4369307"/>
        <a:ext cx="5555473" cy="1164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CB780-D181-46BD-928E-B948766D4C0E}">
      <dsp:nvSpPr>
        <dsp:cNvPr id="0" name=""/>
        <dsp:cNvSpPr/>
      </dsp:nvSpPr>
      <dsp:spPr>
        <a:xfrm>
          <a:off x="709" y="704041"/>
          <a:ext cx="5809709" cy="1771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SG" sz="4300" kern="1200"/>
            <a:t>You can be busy and stop reading the bible</a:t>
          </a:r>
          <a:endParaRPr lang="en-US" sz="4300" kern="1200"/>
        </a:p>
      </dsp:txBody>
      <dsp:txXfrm>
        <a:off x="709" y="704041"/>
        <a:ext cx="5809709" cy="1771961"/>
      </dsp:txXfrm>
    </dsp:sp>
    <dsp:sp modelId="{58766F2E-4505-49AD-9034-4C8F2A170B1C}">
      <dsp:nvSpPr>
        <dsp:cNvPr id="0" name=""/>
        <dsp:cNvSpPr/>
      </dsp:nvSpPr>
      <dsp:spPr>
        <a:xfrm>
          <a:off x="709" y="3202216"/>
          <a:ext cx="5809709" cy="1771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SG" sz="4300" kern="1200"/>
            <a:t>Or you can make it a priority to read God’s word</a:t>
          </a:r>
          <a:endParaRPr lang="en-US" sz="4300" kern="1200"/>
        </a:p>
      </dsp:txBody>
      <dsp:txXfrm>
        <a:off x="709" y="3202216"/>
        <a:ext cx="5809709" cy="1771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ED70-F2A2-4184-9385-43832882657E}">
      <dsp:nvSpPr>
        <dsp:cNvPr id="0" name=""/>
        <dsp:cNvSpPr/>
      </dsp:nvSpPr>
      <dsp:spPr>
        <a:xfrm>
          <a:off x="133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345CF-47FF-4FAC-AD22-ABB6A4AC9451}">
      <dsp:nvSpPr>
        <dsp:cNvPr id="0" name=""/>
        <dsp:cNvSpPr/>
      </dsp:nvSpPr>
      <dsp:spPr>
        <a:xfrm>
          <a:off x="521008"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SG" sz="3800" kern="1200"/>
            <a:t>You can doubt and blame God when things don’t go your way</a:t>
          </a:r>
          <a:endParaRPr lang="en-US" sz="3800" kern="1200"/>
        </a:p>
      </dsp:txBody>
      <dsp:txXfrm>
        <a:off x="607995" y="588328"/>
        <a:ext cx="4503113" cy="2795976"/>
      </dsp:txXfrm>
    </dsp:sp>
    <dsp:sp modelId="{43B8204D-92F8-4BC9-B2F6-4BDD1E074158}">
      <dsp:nvSpPr>
        <dsp:cNvPr id="0" name=""/>
        <dsp:cNvSpPr/>
      </dsp:nvSpPr>
      <dsp:spPr>
        <a:xfrm>
          <a:off x="571777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B6AE6-787B-4B76-9F29-D290A5EAD41F}">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SG" sz="3800" kern="1200"/>
            <a:t>Or you can choose to give thanks in all circumstances </a:t>
          </a:r>
          <a:endParaRPr lang="en-US" sz="3800" kern="1200"/>
        </a:p>
      </dsp:txBody>
      <dsp:txXfrm>
        <a:off x="6324436" y="588328"/>
        <a:ext cx="4503113" cy="27959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B6070-DA61-4439-91CF-DB668CA716DE}">
      <dsp:nvSpPr>
        <dsp:cNvPr id="0" name=""/>
        <dsp:cNvSpPr/>
      </dsp:nvSpPr>
      <dsp:spPr>
        <a:xfrm>
          <a:off x="852" y="0"/>
          <a:ext cx="3453849" cy="3478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164" tIns="0" rIns="341164" bIns="330200" numCol="1" spcCol="1270" anchor="t" anchorCtr="0">
          <a:noAutofit/>
        </a:bodyPr>
        <a:lstStyle/>
        <a:p>
          <a:pPr marL="0" lvl="0" indent="0" algn="l" defTabSz="1155700">
            <a:lnSpc>
              <a:spcPct val="90000"/>
            </a:lnSpc>
            <a:spcBef>
              <a:spcPct val="0"/>
            </a:spcBef>
            <a:spcAft>
              <a:spcPct val="35000"/>
            </a:spcAft>
            <a:buNone/>
          </a:pPr>
          <a:r>
            <a:rPr lang="en-SG" sz="2600" kern="1200"/>
            <a:t>Do your devotions daily</a:t>
          </a:r>
          <a:endParaRPr lang="en-US" sz="2600" kern="1200"/>
        </a:p>
      </dsp:txBody>
      <dsp:txXfrm>
        <a:off x="852" y="1391575"/>
        <a:ext cx="3453849" cy="2087364"/>
      </dsp:txXfrm>
    </dsp:sp>
    <dsp:sp modelId="{72D6A621-92D6-467E-8DC1-CCE43DAB673E}">
      <dsp:nvSpPr>
        <dsp:cNvPr id="0" name=""/>
        <dsp:cNvSpPr/>
      </dsp:nvSpPr>
      <dsp:spPr>
        <a:xfrm>
          <a:off x="852" y="0"/>
          <a:ext cx="3453849" cy="13915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164" tIns="165100" rIns="3411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2" y="0"/>
        <a:ext cx="3453849" cy="1391576"/>
      </dsp:txXfrm>
    </dsp:sp>
    <dsp:sp modelId="{2BBB2BC9-B576-4226-A2B4-F283288250AC}">
      <dsp:nvSpPr>
        <dsp:cNvPr id="0" name=""/>
        <dsp:cNvSpPr/>
      </dsp:nvSpPr>
      <dsp:spPr>
        <a:xfrm>
          <a:off x="3731009" y="0"/>
          <a:ext cx="3453849" cy="3478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164" tIns="0" rIns="341164" bIns="330200" numCol="1" spcCol="1270" anchor="t" anchorCtr="0">
          <a:noAutofit/>
        </a:bodyPr>
        <a:lstStyle/>
        <a:p>
          <a:pPr marL="0" lvl="0" indent="0" algn="l" defTabSz="1155700">
            <a:lnSpc>
              <a:spcPct val="90000"/>
            </a:lnSpc>
            <a:spcBef>
              <a:spcPct val="0"/>
            </a:spcBef>
            <a:spcAft>
              <a:spcPct val="35000"/>
            </a:spcAft>
            <a:buNone/>
          </a:pPr>
          <a:r>
            <a:rPr lang="en-SG" sz="2600" kern="1200"/>
            <a:t>Attend a cell group / church service weekly</a:t>
          </a:r>
          <a:endParaRPr lang="en-US" sz="2600" kern="1200"/>
        </a:p>
      </dsp:txBody>
      <dsp:txXfrm>
        <a:off x="3731009" y="1391575"/>
        <a:ext cx="3453849" cy="2087364"/>
      </dsp:txXfrm>
    </dsp:sp>
    <dsp:sp modelId="{6B2F0C24-318C-44C1-9A7F-63DFD2D2424B}">
      <dsp:nvSpPr>
        <dsp:cNvPr id="0" name=""/>
        <dsp:cNvSpPr/>
      </dsp:nvSpPr>
      <dsp:spPr>
        <a:xfrm>
          <a:off x="3731009" y="0"/>
          <a:ext cx="3453849" cy="13915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164" tIns="165100" rIns="3411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1009" y="0"/>
        <a:ext cx="3453849" cy="1391576"/>
      </dsp:txXfrm>
    </dsp:sp>
    <dsp:sp modelId="{9542B19C-A9E5-4A47-9408-B99C6D3DA172}">
      <dsp:nvSpPr>
        <dsp:cNvPr id="0" name=""/>
        <dsp:cNvSpPr/>
      </dsp:nvSpPr>
      <dsp:spPr>
        <a:xfrm>
          <a:off x="7461167" y="0"/>
          <a:ext cx="3453849" cy="3478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164" tIns="0" rIns="341164" bIns="330200" numCol="1" spcCol="1270" anchor="t" anchorCtr="0">
          <a:noAutofit/>
        </a:bodyPr>
        <a:lstStyle/>
        <a:p>
          <a:pPr marL="0" lvl="0" indent="0" algn="l" defTabSz="1155700">
            <a:lnSpc>
              <a:spcPct val="90000"/>
            </a:lnSpc>
            <a:spcBef>
              <a:spcPct val="0"/>
            </a:spcBef>
            <a:spcAft>
              <a:spcPct val="35000"/>
            </a:spcAft>
            <a:buNone/>
          </a:pPr>
          <a:r>
            <a:rPr lang="en-SG" sz="2600" kern="1200"/>
            <a:t>Attend equipping camps / classes</a:t>
          </a:r>
          <a:endParaRPr lang="en-US" sz="2600" kern="1200"/>
        </a:p>
      </dsp:txBody>
      <dsp:txXfrm>
        <a:off x="7461167" y="1391575"/>
        <a:ext cx="3453849" cy="2087364"/>
      </dsp:txXfrm>
    </dsp:sp>
    <dsp:sp modelId="{BAA2D0AD-9EC4-4CF6-B2BE-054A2637FB9B}">
      <dsp:nvSpPr>
        <dsp:cNvPr id="0" name=""/>
        <dsp:cNvSpPr/>
      </dsp:nvSpPr>
      <dsp:spPr>
        <a:xfrm>
          <a:off x="7461167" y="0"/>
          <a:ext cx="3453849" cy="13915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164" tIns="165100" rIns="3411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1167" y="0"/>
        <a:ext cx="3453849" cy="13915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04:56:40.46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4103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3454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1402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86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288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951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223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151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9784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5/30/2020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2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5/30/2020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09981364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5D6A71-57CE-4AD7-8E68-91ADE4279F0B}"/>
              </a:ext>
            </a:extLst>
          </p:cNvPr>
          <p:cNvPicPr>
            <a:picLocks noChangeAspect="1"/>
          </p:cNvPicPr>
          <p:nvPr/>
        </p:nvPicPr>
        <p:blipFill rotWithShape="1">
          <a:blip r:embed="rId2"/>
          <a:srcRect t="5037" b="10693"/>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98EFCD-0F5D-468D-B724-F7C28BED1B17}"/>
              </a:ext>
            </a:extLst>
          </p:cNvPr>
          <p:cNvSpPr>
            <a:spLocks noGrp="1"/>
          </p:cNvSpPr>
          <p:nvPr>
            <p:ph type="ctrTitle"/>
          </p:nvPr>
        </p:nvSpPr>
        <p:spPr>
          <a:xfrm>
            <a:off x="7848600" y="1122363"/>
            <a:ext cx="4023360" cy="2807208"/>
          </a:xfrm>
        </p:spPr>
        <p:txBody>
          <a:bodyPr anchor="b">
            <a:normAutofit/>
          </a:bodyPr>
          <a:lstStyle/>
          <a:p>
            <a:r>
              <a:rPr lang="en-SG" sz="4800" dirty="0">
                <a:solidFill>
                  <a:schemeClr val="bg1"/>
                </a:solidFill>
              </a:rPr>
              <a:t>How to Follow Jesus</a:t>
            </a:r>
          </a:p>
        </p:txBody>
      </p:sp>
      <p:sp>
        <p:nvSpPr>
          <p:cNvPr id="3" name="Subtitle 2">
            <a:extLst>
              <a:ext uri="{FF2B5EF4-FFF2-40B4-BE49-F238E27FC236}">
                <a16:creationId xmlns:a16="http://schemas.microsoft.com/office/drawing/2014/main" id="{6F181D99-F8D1-41B6-82D5-9A6493AE38BF}"/>
              </a:ext>
            </a:extLst>
          </p:cNvPr>
          <p:cNvSpPr>
            <a:spLocks noGrp="1"/>
          </p:cNvSpPr>
          <p:nvPr>
            <p:ph type="subTitle" idx="1"/>
          </p:nvPr>
        </p:nvSpPr>
        <p:spPr>
          <a:xfrm>
            <a:off x="7848600" y="3968496"/>
            <a:ext cx="4023360" cy="1208141"/>
          </a:xfrm>
        </p:spPr>
        <p:txBody>
          <a:bodyPr>
            <a:normAutofit/>
          </a:bodyPr>
          <a:lstStyle/>
          <a:p>
            <a:r>
              <a:rPr lang="en-SG" dirty="0">
                <a:solidFill>
                  <a:schemeClr val="bg1"/>
                </a:solidFill>
              </a:rPr>
              <a:t>Become Christ-Like</a:t>
            </a:r>
          </a:p>
        </p:txBody>
      </p:sp>
    </p:spTree>
    <p:extLst>
      <p:ext uri="{BB962C8B-B14F-4D97-AF65-F5344CB8AC3E}">
        <p14:creationId xmlns:p14="http://schemas.microsoft.com/office/powerpoint/2010/main" val="152972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F5F16-6CC7-43ED-8490-EA0605254891}"/>
              </a:ext>
            </a:extLst>
          </p:cNvPr>
          <p:cNvSpPr>
            <a:spLocks noGrp="1"/>
          </p:cNvSpPr>
          <p:nvPr>
            <p:ph type="title"/>
          </p:nvPr>
        </p:nvSpPr>
        <p:spPr>
          <a:xfrm>
            <a:off x="7998581" y="643467"/>
            <a:ext cx="3562483" cy="3569241"/>
          </a:xfrm>
        </p:spPr>
        <p:txBody>
          <a:bodyPr vert="horz" lIns="91440" tIns="45720" rIns="91440" bIns="45720" rtlCol="0" anchor="b">
            <a:normAutofit/>
          </a:bodyPr>
          <a:lstStyle/>
          <a:p>
            <a:pPr>
              <a:lnSpc>
                <a:spcPct val="90000"/>
              </a:lnSpc>
            </a:pPr>
            <a:br>
              <a:rPr lang="en-US" sz="5800"/>
            </a:br>
            <a:r>
              <a:rPr lang="en-US" sz="5800"/>
              <a:t>John </a:t>
            </a:r>
            <a:br>
              <a:rPr lang="en-US" sz="5800"/>
            </a:br>
            <a:r>
              <a:rPr lang="en-US" sz="5800"/>
              <a:t>16:13</a:t>
            </a:r>
            <a:br>
              <a:rPr lang="en-US" sz="5800"/>
            </a:br>
            <a:endParaRPr lang="en-US" sz="5800"/>
          </a:p>
        </p:txBody>
      </p:sp>
      <p:sp>
        <p:nvSpPr>
          <p:cNvPr id="2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47B666"/>
          </a:solidFill>
          <a:ln w="38100" cap="rnd">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tanding in front of a sign&#10;&#10;Description automatically generated">
            <a:extLst>
              <a:ext uri="{FF2B5EF4-FFF2-40B4-BE49-F238E27FC236}">
                <a16:creationId xmlns:a16="http://schemas.microsoft.com/office/drawing/2014/main" id="{1AC27F67-F28B-4BFF-ACBB-33B09D4FD9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 y="709803"/>
            <a:ext cx="7214616" cy="5410962"/>
          </a:xfrm>
          <a:prstGeom prst="rect">
            <a:avLst/>
          </a:prstGeom>
        </p:spPr>
      </p:pic>
    </p:spTree>
    <p:extLst>
      <p:ext uri="{BB962C8B-B14F-4D97-AF65-F5344CB8AC3E}">
        <p14:creationId xmlns:p14="http://schemas.microsoft.com/office/powerpoint/2010/main" val="312808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A060A-4B5D-4120-AA2C-A4359106DA14}"/>
              </a:ext>
            </a:extLst>
          </p:cNvPr>
          <p:cNvSpPr>
            <a:spLocks noGrp="1"/>
          </p:cNvSpPr>
          <p:nvPr>
            <p:ph type="title"/>
          </p:nvPr>
        </p:nvSpPr>
        <p:spPr>
          <a:xfrm>
            <a:off x="5297762" y="329184"/>
            <a:ext cx="6251110" cy="1783080"/>
          </a:xfrm>
        </p:spPr>
        <p:txBody>
          <a:bodyPr anchor="b">
            <a:normAutofit/>
          </a:bodyPr>
          <a:lstStyle/>
          <a:p>
            <a:pPr>
              <a:lnSpc>
                <a:spcPct val="90000"/>
              </a:lnSpc>
            </a:pPr>
            <a:r>
              <a:rPr lang="en-SG" sz="5600"/>
              <a:t>Fruit of the Spiirit</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7B666"/>
          </a:solidFill>
          <a:ln w="38100" cap="rnd">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C67075-C7F5-4CA7-BC4C-A86B7F72224D}"/>
              </a:ext>
            </a:extLst>
          </p:cNvPr>
          <p:cNvSpPr>
            <a:spLocks noGrp="1"/>
          </p:cNvSpPr>
          <p:nvPr>
            <p:ph idx="1"/>
          </p:nvPr>
        </p:nvSpPr>
        <p:spPr>
          <a:xfrm>
            <a:off x="5297762" y="2706624"/>
            <a:ext cx="6251110" cy="3822192"/>
          </a:xfrm>
        </p:spPr>
        <p:txBody>
          <a:bodyPr>
            <a:normAutofit fontScale="92500" lnSpcReduction="20000"/>
          </a:bodyPr>
          <a:lstStyle/>
          <a:p>
            <a:pPr>
              <a:lnSpc>
                <a:spcPct val="100000"/>
              </a:lnSpc>
            </a:pPr>
            <a:r>
              <a:rPr lang="en-US" dirty="0"/>
              <a:t>Galatians 5:16</a:t>
            </a:r>
          </a:p>
          <a:p>
            <a:pPr>
              <a:lnSpc>
                <a:spcPct val="100000"/>
              </a:lnSpc>
            </a:pPr>
            <a:r>
              <a:rPr lang="en-US" b="1" baseline="30000" dirty="0"/>
              <a:t>16 </a:t>
            </a:r>
            <a:r>
              <a:rPr lang="en-US" dirty="0"/>
              <a:t>So I say, live by the Spirit, and you will not gratify the desires of the flesh. </a:t>
            </a:r>
          </a:p>
          <a:p>
            <a:pPr>
              <a:lnSpc>
                <a:spcPct val="100000"/>
              </a:lnSpc>
            </a:pPr>
            <a:r>
              <a:rPr lang="en-US" dirty="0"/>
              <a:t>Galatians 5:22-23 </a:t>
            </a:r>
          </a:p>
          <a:p>
            <a:pPr>
              <a:lnSpc>
                <a:spcPct val="100000"/>
              </a:lnSpc>
            </a:pPr>
            <a:r>
              <a:rPr lang="en-US" b="1" baseline="30000" dirty="0"/>
              <a:t>22 </a:t>
            </a:r>
            <a:r>
              <a:rPr lang="en-US" dirty="0"/>
              <a:t>But the fruit of the Spirit is </a:t>
            </a:r>
            <a:r>
              <a:rPr lang="en-US" dirty="0">
                <a:solidFill>
                  <a:srgbClr val="00B050"/>
                </a:solidFill>
              </a:rPr>
              <a:t>love, joy, peace</a:t>
            </a:r>
            <a:r>
              <a:rPr lang="en-US" dirty="0"/>
              <a:t>, </a:t>
            </a:r>
            <a:r>
              <a:rPr lang="en-US" dirty="0">
                <a:solidFill>
                  <a:srgbClr val="FF0000"/>
                </a:solidFill>
              </a:rPr>
              <a:t>forbearance, kindness, goodness,</a:t>
            </a:r>
            <a:r>
              <a:rPr lang="en-US" dirty="0"/>
              <a:t> </a:t>
            </a:r>
            <a:r>
              <a:rPr lang="en-US" dirty="0">
                <a:solidFill>
                  <a:srgbClr val="0070C0"/>
                </a:solidFill>
              </a:rPr>
              <a:t>faithfulness, </a:t>
            </a:r>
            <a:r>
              <a:rPr lang="en-US" b="1" baseline="30000" dirty="0">
                <a:solidFill>
                  <a:srgbClr val="0070C0"/>
                </a:solidFill>
              </a:rPr>
              <a:t>23 </a:t>
            </a:r>
            <a:r>
              <a:rPr lang="en-US" dirty="0">
                <a:solidFill>
                  <a:srgbClr val="0070C0"/>
                </a:solidFill>
              </a:rPr>
              <a:t>gentleness and self-control</a:t>
            </a:r>
            <a:r>
              <a:rPr lang="en-US" dirty="0"/>
              <a:t>. Against such things there is no law. </a:t>
            </a:r>
          </a:p>
          <a:p>
            <a:pPr>
              <a:lnSpc>
                <a:spcPct val="100000"/>
              </a:lnSpc>
            </a:pPr>
            <a:endParaRPr lang="en-SG" dirty="0"/>
          </a:p>
        </p:txBody>
      </p:sp>
      <p:pic>
        <p:nvPicPr>
          <p:cNvPr id="7" name="Picture 6" descr="A close up of a fruit&#10;&#10;Description automatically generated">
            <a:extLst>
              <a:ext uri="{FF2B5EF4-FFF2-40B4-BE49-F238E27FC236}">
                <a16:creationId xmlns:a16="http://schemas.microsoft.com/office/drawing/2014/main" id="{B7BF5B1F-FB74-4C78-A393-D1EB9E90C91F}"/>
              </a:ext>
            </a:extLst>
          </p:cNvPr>
          <p:cNvPicPr>
            <a:picLocks noChangeAspect="1"/>
          </p:cNvPicPr>
          <p:nvPr/>
        </p:nvPicPr>
        <p:blipFill rotWithShape="1">
          <a:blip r:embed="rId2">
            <a:extLst>
              <a:ext uri="{28A0092B-C50C-407E-A947-70E740481C1C}">
                <a14:useLocalDpi xmlns:a14="http://schemas.microsoft.com/office/drawing/2010/main" val="0"/>
              </a:ext>
            </a:extLst>
          </a:blip>
          <a:srcRect l="35945" r="1872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62523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ower&#10;&#10;Description automatically generated">
            <a:extLst>
              <a:ext uri="{FF2B5EF4-FFF2-40B4-BE49-F238E27FC236}">
                <a16:creationId xmlns:a16="http://schemas.microsoft.com/office/drawing/2014/main" id="{E1EFECBD-E98D-4F57-85A9-52183803A2F6}"/>
              </a:ext>
            </a:extLst>
          </p:cNvPr>
          <p:cNvPicPr>
            <a:picLocks noChangeAspect="1"/>
          </p:cNvPicPr>
          <p:nvPr/>
        </p:nvPicPr>
        <p:blipFill rotWithShape="1">
          <a:blip r:embed="rId2">
            <a:alphaModFix amt="90000"/>
            <a:extLst>
              <a:ext uri="{28A0092B-C50C-407E-A947-70E740481C1C}">
                <a14:useLocalDpi xmlns:a14="http://schemas.microsoft.com/office/drawing/2010/main" val="0"/>
              </a:ext>
            </a:extLst>
          </a:blip>
          <a:srcRect t="15709" r="-1" b="-1"/>
          <a:stretch/>
        </p:blipFill>
        <p:spPr>
          <a:xfrm>
            <a:off x="20" y="10"/>
            <a:ext cx="12188932" cy="6857990"/>
          </a:xfrm>
          <a:prstGeom prst="rect">
            <a:avLst/>
          </a:prstGeom>
        </p:spPr>
      </p:pic>
      <p:sp>
        <p:nvSpPr>
          <p:cNvPr id="12" name="Freeform: Shape 11">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47B666"/>
          </a:solidFill>
          <a:ln w="12700" cap="flat">
            <a:noFill/>
            <a:prstDash val="solid"/>
            <a:miter/>
          </a:ln>
        </p:spPr>
        <p:txBody>
          <a:bodyPr rtlCol="0" anchor="ctr"/>
          <a:lstStyle/>
          <a:p>
            <a:endParaRPr lang="en-US"/>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7B666"/>
          </a:solidFill>
          <a:ln w="38100" cap="rnd">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7C4A5-A52B-42D1-925B-D98BF08279A5}"/>
              </a:ext>
            </a:extLst>
          </p:cNvPr>
          <p:cNvSpPr>
            <a:spLocks noGrp="1"/>
          </p:cNvSpPr>
          <p:nvPr>
            <p:ph type="title"/>
          </p:nvPr>
        </p:nvSpPr>
        <p:spPr>
          <a:xfrm>
            <a:off x="6196262" y="1407694"/>
            <a:ext cx="4511843" cy="1564106"/>
          </a:xfrm>
        </p:spPr>
        <p:txBody>
          <a:bodyPr anchor="b">
            <a:normAutofit/>
          </a:bodyPr>
          <a:lstStyle/>
          <a:p>
            <a:pPr>
              <a:lnSpc>
                <a:spcPct val="90000"/>
              </a:lnSpc>
            </a:pPr>
            <a:r>
              <a:rPr lang="en-SG" sz="5100" dirty="0">
                <a:solidFill>
                  <a:srgbClr val="FBF9F6"/>
                </a:solidFill>
              </a:rPr>
              <a:t>A new life has begun</a:t>
            </a:r>
          </a:p>
        </p:txBody>
      </p:sp>
      <p:sp>
        <p:nvSpPr>
          <p:cNvPr id="3" name="Content Placeholder 2">
            <a:extLst>
              <a:ext uri="{FF2B5EF4-FFF2-40B4-BE49-F238E27FC236}">
                <a16:creationId xmlns:a16="http://schemas.microsoft.com/office/drawing/2014/main" id="{61CA2D97-C333-49EB-A564-9DA197F5909C}"/>
              </a:ext>
            </a:extLst>
          </p:cNvPr>
          <p:cNvSpPr>
            <a:spLocks noGrp="1"/>
          </p:cNvSpPr>
          <p:nvPr>
            <p:ph idx="1"/>
          </p:nvPr>
        </p:nvSpPr>
        <p:spPr>
          <a:xfrm>
            <a:off x="6196261" y="3308684"/>
            <a:ext cx="4748143" cy="2141621"/>
          </a:xfrm>
        </p:spPr>
        <p:txBody>
          <a:bodyPr>
            <a:normAutofit/>
          </a:bodyPr>
          <a:lstStyle/>
          <a:p>
            <a:pPr>
              <a:lnSpc>
                <a:spcPct val="100000"/>
              </a:lnSpc>
            </a:pPr>
            <a:r>
              <a:rPr lang="en-US" sz="2000" dirty="0">
                <a:solidFill>
                  <a:srgbClr val="FBF9F6"/>
                </a:solidFill>
              </a:rPr>
              <a:t>2 Corinthians 5:17 New International Version - UK (NIVUK)</a:t>
            </a:r>
          </a:p>
          <a:p>
            <a:pPr>
              <a:lnSpc>
                <a:spcPct val="100000"/>
              </a:lnSpc>
            </a:pPr>
            <a:r>
              <a:rPr lang="en-US" sz="2000" b="1" baseline="30000" dirty="0">
                <a:solidFill>
                  <a:srgbClr val="FBF9F6"/>
                </a:solidFill>
              </a:rPr>
              <a:t>17 </a:t>
            </a:r>
            <a:r>
              <a:rPr lang="en-US" sz="2000" dirty="0">
                <a:solidFill>
                  <a:srgbClr val="FBF9F6"/>
                </a:solidFill>
              </a:rPr>
              <a:t>Therefore, if anyone is in Christ, the new creation has come: the old has gone, the new is here! </a:t>
            </a:r>
          </a:p>
          <a:p>
            <a:pPr>
              <a:lnSpc>
                <a:spcPct val="100000"/>
              </a:lnSpc>
            </a:pPr>
            <a:endParaRPr lang="en-SG" sz="2000" dirty="0">
              <a:solidFill>
                <a:srgbClr val="FBF9F6"/>
              </a:solidFill>
            </a:endParaRPr>
          </a:p>
        </p:txBody>
      </p:sp>
    </p:spTree>
    <p:extLst>
      <p:ext uri="{BB962C8B-B14F-4D97-AF65-F5344CB8AC3E}">
        <p14:creationId xmlns:p14="http://schemas.microsoft.com/office/powerpoint/2010/main" val="80637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3CEF1-07AE-4CCB-9F51-BFF94CC9A38D}"/>
              </a:ext>
            </a:extLst>
          </p:cNvPr>
          <p:cNvSpPr>
            <a:spLocks noGrp="1"/>
          </p:cNvSpPr>
          <p:nvPr>
            <p:ph type="title"/>
          </p:nvPr>
        </p:nvSpPr>
        <p:spPr>
          <a:xfrm>
            <a:off x="640080" y="325369"/>
            <a:ext cx="4368602" cy="1956841"/>
          </a:xfrm>
        </p:spPr>
        <p:txBody>
          <a:bodyPr anchor="b">
            <a:normAutofit fontScale="90000"/>
          </a:bodyPr>
          <a:lstStyle/>
          <a:p>
            <a:r>
              <a:rPr lang="en-SG" sz="6600" dirty="0"/>
              <a:t>God’s handiwork</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B666"/>
          </a:solidFill>
          <a:ln w="38100" cap="rnd">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E8C98A-5AAC-44C8-A544-21D58B55501D}"/>
              </a:ext>
            </a:extLst>
          </p:cNvPr>
          <p:cNvSpPr>
            <a:spLocks noGrp="1"/>
          </p:cNvSpPr>
          <p:nvPr>
            <p:ph idx="1"/>
          </p:nvPr>
        </p:nvSpPr>
        <p:spPr>
          <a:xfrm>
            <a:off x="640080" y="2872899"/>
            <a:ext cx="4243589" cy="3320668"/>
          </a:xfrm>
        </p:spPr>
        <p:txBody>
          <a:bodyPr>
            <a:normAutofit/>
          </a:bodyPr>
          <a:lstStyle/>
          <a:p>
            <a:pPr>
              <a:lnSpc>
                <a:spcPct val="100000"/>
              </a:lnSpc>
            </a:pPr>
            <a:r>
              <a:rPr lang="en-US" dirty="0"/>
              <a:t>Ephesians 2:10 </a:t>
            </a:r>
            <a:endParaRPr lang="en-US"/>
          </a:p>
          <a:p>
            <a:pPr>
              <a:lnSpc>
                <a:spcPct val="100000"/>
              </a:lnSpc>
            </a:pPr>
            <a:r>
              <a:rPr lang="en-US" b="1" baseline="30000" dirty="0"/>
              <a:t> </a:t>
            </a:r>
            <a:r>
              <a:rPr lang="en-US" dirty="0"/>
              <a:t>For we are God’s handiwork, created in Christ Jesus to do good works, which God prepared in advance for us to do.</a:t>
            </a:r>
            <a:endParaRPr lang="en-US"/>
          </a:p>
          <a:p>
            <a:pPr>
              <a:lnSpc>
                <a:spcPct val="100000"/>
              </a:lnSpc>
            </a:pPr>
            <a:endParaRPr lang="en-SG"/>
          </a:p>
        </p:txBody>
      </p:sp>
      <p:pic>
        <p:nvPicPr>
          <p:cNvPr id="5" name="Picture 4" descr="A close up of a person&#10;&#10;Description automatically generated">
            <a:extLst>
              <a:ext uri="{FF2B5EF4-FFF2-40B4-BE49-F238E27FC236}">
                <a16:creationId xmlns:a16="http://schemas.microsoft.com/office/drawing/2014/main" id="{8168F2E7-E4C3-4FD9-BF5B-186C18E2E814}"/>
              </a:ext>
            </a:extLst>
          </p:cNvPr>
          <p:cNvPicPr>
            <a:picLocks noChangeAspect="1"/>
          </p:cNvPicPr>
          <p:nvPr/>
        </p:nvPicPr>
        <p:blipFill rotWithShape="1">
          <a:blip r:embed="rId2">
            <a:extLst>
              <a:ext uri="{28A0092B-C50C-407E-A947-70E740481C1C}">
                <a14:useLocalDpi xmlns:a14="http://schemas.microsoft.com/office/drawing/2010/main" val="0"/>
              </a:ext>
            </a:extLst>
          </a:blip>
          <a:srcRect l="21356" r="1169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433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47B666"/>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E7BC202-98EC-49C3-B4E9-7FC6AAA304E1}"/>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lnSpc>
                <a:spcPct val="90000"/>
              </a:lnSpc>
            </a:pPr>
            <a:r>
              <a:rPr lang="en-US" sz="7500" dirty="0">
                <a:solidFill>
                  <a:srgbClr val="FFFFFF"/>
                </a:solidFill>
              </a:rPr>
              <a:t>The decisions we made daily</a:t>
            </a:r>
          </a:p>
        </p:txBody>
      </p:sp>
      <p:sp>
        <p:nvSpPr>
          <p:cNvPr id="18"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11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47B666"/>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5AC8BE6-503F-4268-ADD1-81A353F0ACC8}"/>
              </a:ext>
            </a:extLst>
          </p:cNvPr>
          <p:cNvSpPr>
            <a:spLocks noGrp="1"/>
          </p:cNvSpPr>
          <p:nvPr>
            <p:ph type="title"/>
          </p:nvPr>
        </p:nvSpPr>
        <p:spPr>
          <a:xfrm>
            <a:off x="2612571" y="1420591"/>
            <a:ext cx="6809014" cy="1102860"/>
          </a:xfrm>
        </p:spPr>
        <p:txBody>
          <a:bodyPr anchor="b">
            <a:normAutofit/>
          </a:bodyPr>
          <a:lstStyle/>
          <a:p>
            <a:r>
              <a:rPr lang="en-SG" sz="6600" dirty="0">
                <a:solidFill>
                  <a:srgbClr val="FFFFFF"/>
                </a:solidFill>
              </a:rPr>
              <a:t>You can choose</a:t>
            </a:r>
          </a:p>
        </p:txBody>
      </p:sp>
      <p:sp>
        <p:nvSpPr>
          <p:cNvPr id="3" name="Content Placeholder 2">
            <a:extLst>
              <a:ext uri="{FF2B5EF4-FFF2-40B4-BE49-F238E27FC236}">
                <a16:creationId xmlns:a16="http://schemas.microsoft.com/office/drawing/2014/main" id="{39AF4327-9245-405E-9B29-71B2218682AA}"/>
              </a:ext>
            </a:extLst>
          </p:cNvPr>
          <p:cNvSpPr>
            <a:spLocks noGrp="1"/>
          </p:cNvSpPr>
          <p:nvPr>
            <p:ph idx="1"/>
          </p:nvPr>
        </p:nvSpPr>
        <p:spPr>
          <a:xfrm>
            <a:off x="2612571" y="2694218"/>
            <a:ext cx="6809014" cy="3339533"/>
          </a:xfrm>
        </p:spPr>
        <p:txBody>
          <a:bodyPr>
            <a:normAutofit/>
          </a:bodyPr>
          <a:lstStyle/>
          <a:p>
            <a:pPr>
              <a:lnSpc>
                <a:spcPct val="100000"/>
              </a:lnSpc>
            </a:pPr>
            <a:r>
              <a:rPr lang="en-SG" sz="2600">
                <a:solidFill>
                  <a:srgbClr val="FFFFFF"/>
                </a:solidFill>
              </a:rPr>
              <a:t>You can be ashamed and fall away from Jesus..</a:t>
            </a:r>
          </a:p>
          <a:p>
            <a:pPr>
              <a:lnSpc>
                <a:spcPct val="100000"/>
              </a:lnSpc>
            </a:pPr>
            <a:r>
              <a:rPr lang="en-SG" sz="2600">
                <a:solidFill>
                  <a:srgbClr val="FFFFFF"/>
                </a:solidFill>
              </a:rPr>
              <a:t>because of peer pressure, </a:t>
            </a:r>
          </a:p>
          <a:p>
            <a:pPr>
              <a:lnSpc>
                <a:spcPct val="100000"/>
              </a:lnSpc>
            </a:pPr>
            <a:r>
              <a:rPr lang="en-SG" sz="2600">
                <a:solidFill>
                  <a:srgbClr val="FFFFFF"/>
                </a:solidFill>
              </a:rPr>
              <a:t>parents objecting to your decisions to believe in Jesus</a:t>
            </a:r>
          </a:p>
          <a:p>
            <a:pPr>
              <a:lnSpc>
                <a:spcPct val="100000"/>
              </a:lnSpc>
            </a:pPr>
            <a:r>
              <a:rPr lang="en-SG" sz="2600">
                <a:solidFill>
                  <a:srgbClr val="FFFFFF"/>
                </a:solidFill>
              </a:rPr>
              <a:t>Or you can choose to stand firm in your faith</a:t>
            </a:r>
          </a:p>
        </p:txBody>
      </p:sp>
    </p:spTree>
    <p:extLst>
      <p:ext uri="{BB962C8B-B14F-4D97-AF65-F5344CB8AC3E}">
        <p14:creationId xmlns:p14="http://schemas.microsoft.com/office/powerpoint/2010/main" val="127819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E92470-E4FB-4931-93C9-A8B63A97CEB8}"/>
              </a:ext>
            </a:extLst>
          </p:cNvPr>
          <p:cNvSpPr>
            <a:spLocks noGrp="1"/>
          </p:cNvSpPr>
          <p:nvPr>
            <p:ph type="title"/>
          </p:nvPr>
        </p:nvSpPr>
        <p:spPr>
          <a:xfrm>
            <a:off x="838200" y="673770"/>
            <a:ext cx="3220329" cy="2027227"/>
          </a:xfrm>
        </p:spPr>
        <p:txBody>
          <a:bodyPr anchor="t">
            <a:normAutofit/>
          </a:bodyPr>
          <a:lstStyle/>
          <a:p>
            <a:r>
              <a:rPr lang="en-SG" sz="6100">
                <a:solidFill>
                  <a:schemeClr val="bg1"/>
                </a:solidFill>
              </a:rPr>
              <a:t>You can choose</a:t>
            </a:r>
          </a:p>
        </p:txBody>
      </p:sp>
      <p:graphicFrame>
        <p:nvGraphicFramePr>
          <p:cNvPr id="12" name="Content Placeholder 2">
            <a:extLst>
              <a:ext uri="{FF2B5EF4-FFF2-40B4-BE49-F238E27FC236}">
                <a16:creationId xmlns:a16="http://schemas.microsoft.com/office/drawing/2014/main" id="{45378343-E3F5-47E4-B8BD-7197968E7314}"/>
              </a:ext>
            </a:extLst>
          </p:cNvPr>
          <p:cNvGraphicFramePr>
            <a:graphicFrameLocks noGrp="1"/>
          </p:cNvGraphicFramePr>
          <p:nvPr>
            <p:ph idx="1"/>
            <p:extLst>
              <p:ext uri="{D42A27DB-BD31-4B8C-83A1-F6EECF244321}">
                <p14:modId xmlns:p14="http://schemas.microsoft.com/office/powerpoint/2010/main" val="423467612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25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1B2ECE-CD5A-4BFE-8450-20472806939E}"/>
              </a:ext>
            </a:extLst>
          </p:cNvPr>
          <p:cNvSpPr>
            <a:spLocks noGrp="1"/>
          </p:cNvSpPr>
          <p:nvPr>
            <p:ph type="title"/>
          </p:nvPr>
        </p:nvSpPr>
        <p:spPr>
          <a:xfrm>
            <a:off x="635000" y="634029"/>
            <a:ext cx="10921640" cy="1314698"/>
          </a:xfrm>
        </p:spPr>
        <p:txBody>
          <a:bodyPr anchor="ctr">
            <a:normAutofit/>
          </a:bodyPr>
          <a:lstStyle/>
          <a:p>
            <a:pPr algn="ctr"/>
            <a:r>
              <a:rPr lang="en-SG" sz="7200"/>
              <a:t>You can choose</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47B666"/>
          </a:solidFill>
          <a:ln w="34925">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B6BCDA81-1C99-4CD1-B325-B123C5D1D1FB}"/>
              </a:ext>
            </a:extLst>
          </p:cNvPr>
          <p:cNvGraphicFramePr>
            <a:graphicFrameLocks noGrp="1"/>
          </p:cNvGraphicFramePr>
          <p:nvPr>
            <p:ph idx="1"/>
            <p:extLst>
              <p:ext uri="{D42A27DB-BD31-4B8C-83A1-F6EECF244321}">
                <p14:modId xmlns:p14="http://schemas.microsoft.com/office/powerpoint/2010/main" val="1680753346"/>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84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40CFF-F68A-492C-A090-4ECA331A1916}"/>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SG" sz="4500"/>
              <a:t>Important Growth Area as Christians</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47B666"/>
          </a:solidFill>
          <a:ln w="34925">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2E3CE1D-FD0C-40AA-977B-DB7352887E8F}"/>
              </a:ext>
            </a:extLst>
          </p:cNvPr>
          <p:cNvGraphicFramePr>
            <a:graphicFrameLocks noGrp="1"/>
          </p:cNvGraphicFramePr>
          <p:nvPr>
            <p:ph idx="1"/>
            <p:extLst>
              <p:ext uri="{D42A27DB-BD31-4B8C-83A1-F6EECF244321}">
                <p14:modId xmlns:p14="http://schemas.microsoft.com/office/powerpoint/2010/main" val="46286857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01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2A43B-47AE-4174-B181-CC3A6C0D3023}"/>
              </a:ext>
            </a:extLst>
          </p:cNvPr>
          <p:cNvSpPr>
            <a:spLocks noGrp="1"/>
          </p:cNvSpPr>
          <p:nvPr>
            <p:ph type="title"/>
          </p:nvPr>
        </p:nvSpPr>
        <p:spPr>
          <a:xfrm>
            <a:off x="640080" y="325369"/>
            <a:ext cx="4368602" cy="1956841"/>
          </a:xfrm>
        </p:spPr>
        <p:txBody>
          <a:bodyPr anchor="b">
            <a:normAutofit/>
          </a:bodyPr>
          <a:lstStyle/>
          <a:p>
            <a:pPr>
              <a:lnSpc>
                <a:spcPct val="90000"/>
              </a:lnSpc>
            </a:pPr>
            <a:r>
              <a:rPr lang="en-SG" sz="6600"/>
              <a:t>Jesus Loves You</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B666"/>
          </a:solidFill>
          <a:ln w="38100" cap="rnd">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54D92D-E928-442D-88AB-B1294C37E5F5}"/>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en-SG" sz="2000"/>
              <a:t>Your life is precious and special.</a:t>
            </a:r>
          </a:p>
          <a:p>
            <a:pPr marL="0" indent="0">
              <a:lnSpc>
                <a:spcPct val="100000"/>
              </a:lnSpc>
              <a:buNone/>
            </a:pPr>
            <a:r>
              <a:rPr lang="en-SG" sz="2000"/>
              <a:t>You are loved by your heavenly Father</a:t>
            </a:r>
          </a:p>
          <a:p>
            <a:pPr marL="0" indent="0">
              <a:lnSpc>
                <a:spcPct val="100000"/>
              </a:lnSpc>
              <a:buNone/>
            </a:pPr>
            <a:r>
              <a:rPr lang="en-SG" sz="2000"/>
              <a:t>Saved from the sin nature by the saviour </a:t>
            </a:r>
          </a:p>
          <a:p>
            <a:pPr marL="0" indent="0">
              <a:lnSpc>
                <a:spcPct val="100000"/>
              </a:lnSpc>
              <a:buNone/>
            </a:pPr>
            <a:r>
              <a:rPr lang="en-SG" sz="2000"/>
              <a:t>Walk daily with Him</a:t>
            </a:r>
          </a:p>
          <a:p>
            <a:pPr marL="0" indent="0">
              <a:lnSpc>
                <a:spcPct val="100000"/>
              </a:lnSpc>
              <a:buNone/>
            </a:pPr>
            <a:r>
              <a:rPr lang="en-SG" sz="2000"/>
              <a:t>You can really be a blessings to your family members and friends</a:t>
            </a:r>
          </a:p>
        </p:txBody>
      </p:sp>
      <p:pic>
        <p:nvPicPr>
          <p:cNvPr id="5" name="Picture 4" descr="A picture containing red, flying, table, sitting&#10;&#10;Description automatically generated">
            <a:extLst>
              <a:ext uri="{FF2B5EF4-FFF2-40B4-BE49-F238E27FC236}">
                <a16:creationId xmlns:a16="http://schemas.microsoft.com/office/drawing/2014/main" id="{5B61AB38-9D95-4909-A985-8A0B43C0DB79}"/>
              </a:ext>
            </a:extLst>
          </p:cNvPr>
          <p:cNvPicPr>
            <a:picLocks noChangeAspect="1"/>
          </p:cNvPicPr>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0233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47B666"/>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528E668-6EA9-4ADD-9536-2B498671F581}"/>
              </a:ext>
            </a:extLst>
          </p:cNvPr>
          <p:cNvSpPr>
            <a:spLocks noGrp="1"/>
          </p:cNvSpPr>
          <p:nvPr>
            <p:ph type="title"/>
          </p:nvPr>
        </p:nvSpPr>
        <p:spPr>
          <a:xfrm>
            <a:off x="838200" y="401221"/>
            <a:ext cx="10515600" cy="1348065"/>
          </a:xfrm>
        </p:spPr>
        <p:txBody>
          <a:bodyPr>
            <a:normAutofit/>
          </a:bodyPr>
          <a:lstStyle/>
          <a:p>
            <a:r>
              <a:rPr lang="en-SG" sz="6800">
                <a:solidFill>
                  <a:schemeClr val="bg1"/>
                </a:solidFill>
                <a:latin typeface="Arial Rounded MT Bold" panose="020F0704030504030204" pitchFamily="34" charset="0"/>
              </a:rPr>
              <a:t>Review</a:t>
            </a:r>
          </a:p>
        </p:txBody>
      </p:sp>
      <p:sp>
        <p:nvSpPr>
          <p:cNvPr id="3" name="Content Placeholder 2">
            <a:extLst>
              <a:ext uri="{FF2B5EF4-FFF2-40B4-BE49-F238E27FC236}">
                <a16:creationId xmlns:a16="http://schemas.microsoft.com/office/drawing/2014/main" id="{279FCDF9-C8DC-4ABF-8D10-E39F0621E815}"/>
              </a:ext>
            </a:extLst>
          </p:cNvPr>
          <p:cNvSpPr>
            <a:spLocks noGrp="1"/>
          </p:cNvSpPr>
          <p:nvPr>
            <p:ph idx="1"/>
          </p:nvPr>
        </p:nvSpPr>
        <p:spPr>
          <a:xfrm>
            <a:off x="838200" y="2586789"/>
            <a:ext cx="10515600" cy="3590174"/>
          </a:xfrm>
        </p:spPr>
        <p:txBody>
          <a:bodyPr>
            <a:normAutofit lnSpcReduction="10000"/>
          </a:bodyPr>
          <a:lstStyle/>
          <a:p>
            <a:r>
              <a:rPr lang="en-SG" sz="4000" dirty="0">
                <a:latin typeface="Arial Rounded MT Bold" panose="020F0704030504030204" pitchFamily="34" charset="0"/>
              </a:rPr>
              <a:t>To Know God = Obey God’s Laws &amp; His Will</a:t>
            </a:r>
          </a:p>
          <a:p>
            <a:r>
              <a:rPr lang="en-SG" sz="4000" dirty="0">
                <a:latin typeface="Arial Rounded MT Bold" panose="020F0704030504030204" pitchFamily="34" charset="0"/>
              </a:rPr>
              <a:t>(A) All kinds of “Christians” Around</a:t>
            </a:r>
          </a:p>
          <a:p>
            <a:r>
              <a:rPr lang="en-SG" sz="4000" dirty="0">
                <a:latin typeface="Arial Rounded MT Bold" panose="020F0704030504030204" pitchFamily="34" charset="0"/>
              </a:rPr>
              <a:t>(B) Are you a true disciple / follower of Christ?</a:t>
            </a:r>
          </a:p>
          <a:p>
            <a:endParaRPr lang="en-SG" dirty="0">
              <a:latin typeface="Arial Rounded MT Bold" panose="020F0704030504030204" pitchFamily="34" charset="0"/>
            </a:endParaRPr>
          </a:p>
        </p:txBody>
      </p:sp>
    </p:spTree>
    <p:extLst>
      <p:ext uri="{BB962C8B-B14F-4D97-AF65-F5344CB8AC3E}">
        <p14:creationId xmlns:p14="http://schemas.microsoft.com/office/powerpoint/2010/main" val="232312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47B666"/>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528E668-6EA9-4ADD-9536-2B498671F581}"/>
              </a:ext>
            </a:extLst>
          </p:cNvPr>
          <p:cNvSpPr>
            <a:spLocks noGrp="1"/>
          </p:cNvSpPr>
          <p:nvPr>
            <p:ph type="title"/>
          </p:nvPr>
        </p:nvSpPr>
        <p:spPr>
          <a:xfrm>
            <a:off x="838200" y="401221"/>
            <a:ext cx="10515600" cy="1348065"/>
          </a:xfrm>
        </p:spPr>
        <p:txBody>
          <a:bodyPr>
            <a:normAutofit/>
          </a:bodyPr>
          <a:lstStyle/>
          <a:p>
            <a:r>
              <a:rPr lang="en-SG" sz="6800" dirty="0">
                <a:solidFill>
                  <a:schemeClr val="bg1"/>
                </a:solidFill>
                <a:latin typeface="Arial Rounded MT Bold" panose="020F0704030504030204" pitchFamily="34" charset="0"/>
              </a:rPr>
              <a:t>True and False Disciple</a:t>
            </a:r>
          </a:p>
        </p:txBody>
      </p:sp>
      <p:sp>
        <p:nvSpPr>
          <p:cNvPr id="26" name="Content Placeholder 2">
            <a:extLst>
              <a:ext uri="{FF2B5EF4-FFF2-40B4-BE49-F238E27FC236}">
                <a16:creationId xmlns:a16="http://schemas.microsoft.com/office/drawing/2014/main" id="{279FCDF9-C8DC-4ABF-8D10-E39F0621E815}"/>
              </a:ext>
            </a:extLst>
          </p:cNvPr>
          <p:cNvSpPr>
            <a:spLocks noGrp="1"/>
          </p:cNvSpPr>
          <p:nvPr>
            <p:ph idx="1"/>
          </p:nvPr>
        </p:nvSpPr>
        <p:spPr>
          <a:xfrm>
            <a:off x="836676" y="2448560"/>
            <a:ext cx="10515600" cy="4409440"/>
          </a:xfrm>
        </p:spPr>
        <p:txBody>
          <a:bodyPr>
            <a:normAutofit lnSpcReduction="10000"/>
          </a:bodyPr>
          <a:lstStyle/>
          <a:p>
            <a:pPr>
              <a:lnSpc>
                <a:spcPct val="100000"/>
              </a:lnSpc>
            </a:pPr>
            <a:r>
              <a:rPr lang="en-US" sz="2600" dirty="0">
                <a:latin typeface="Arial Rounded MT Bold" panose="020F0704030504030204" pitchFamily="34" charset="0"/>
              </a:rPr>
              <a:t>Matthew 7:21-23 New International Version - UK (NIVUK)</a:t>
            </a:r>
          </a:p>
          <a:p>
            <a:pPr>
              <a:lnSpc>
                <a:spcPct val="100000"/>
              </a:lnSpc>
            </a:pPr>
            <a:r>
              <a:rPr lang="en-US" sz="2600" dirty="0">
                <a:latin typeface="Arial Rounded MT Bold" panose="020F0704030504030204" pitchFamily="34" charset="0"/>
              </a:rPr>
              <a:t>True and false disciples</a:t>
            </a:r>
          </a:p>
          <a:p>
            <a:pPr>
              <a:lnSpc>
                <a:spcPct val="100000"/>
              </a:lnSpc>
            </a:pPr>
            <a:r>
              <a:rPr lang="en-US" sz="2600" b="1" baseline="30000" dirty="0">
                <a:latin typeface="Arial Rounded MT Bold" panose="020F0704030504030204" pitchFamily="34" charset="0"/>
              </a:rPr>
              <a:t>21 </a:t>
            </a:r>
            <a:r>
              <a:rPr lang="en-US" sz="2600" dirty="0">
                <a:latin typeface="Arial Rounded MT Bold" panose="020F0704030504030204" pitchFamily="34" charset="0"/>
              </a:rPr>
              <a:t>‘Not everyone who says to me, “Lord, Lord,” will enter the kingdom of heaven, </a:t>
            </a:r>
            <a:r>
              <a:rPr lang="en-US" sz="2600" dirty="0">
                <a:solidFill>
                  <a:srgbClr val="FF0000"/>
                </a:solidFill>
                <a:latin typeface="Arial Rounded MT Bold" panose="020F0704030504030204" pitchFamily="34" charset="0"/>
              </a:rPr>
              <a:t>but only the one who does the will of my Father who is in heaven</a:t>
            </a:r>
            <a:r>
              <a:rPr lang="en-US" sz="2600" dirty="0">
                <a:latin typeface="Arial Rounded MT Bold" panose="020F0704030504030204" pitchFamily="34" charset="0"/>
              </a:rPr>
              <a:t>. </a:t>
            </a:r>
            <a:endParaRPr lang="en-US" sz="2600" b="1" baseline="30000" dirty="0">
              <a:latin typeface="Arial Rounded MT Bold" panose="020F0704030504030204" pitchFamily="34" charset="0"/>
            </a:endParaRPr>
          </a:p>
          <a:p>
            <a:pPr>
              <a:lnSpc>
                <a:spcPct val="100000"/>
              </a:lnSpc>
            </a:pPr>
            <a:r>
              <a:rPr lang="en-US" sz="2600" b="1" baseline="30000" dirty="0">
                <a:latin typeface="Arial Rounded MT Bold" panose="020F0704030504030204" pitchFamily="34" charset="0"/>
              </a:rPr>
              <a:t>22 </a:t>
            </a:r>
            <a:r>
              <a:rPr lang="en-US" sz="2600" dirty="0">
                <a:latin typeface="Arial Rounded MT Bold" panose="020F0704030504030204" pitchFamily="34" charset="0"/>
              </a:rPr>
              <a:t>Many will say to me on that day, “Lord, Lord, did we not prophesy in your name and in your name drive out demons and in your name perform many miracles?” </a:t>
            </a:r>
          </a:p>
          <a:p>
            <a:pPr>
              <a:lnSpc>
                <a:spcPct val="100000"/>
              </a:lnSpc>
            </a:pPr>
            <a:r>
              <a:rPr lang="en-US" sz="2600" b="1" baseline="30000" dirty="0">
                <a:latin typeface="Arial Rounded MT Bold" panose="020F0704030504030204" pitchFamily="34" charset="0"/>
              </a:rPr>
              <a:t>23 </a:t>
            </a:r>
            <a:r>
              <a:rPr lang="en-US" sz="2600" dirty="0">
                <a:latin typeface="Arial Rounded MT Bold" panose="020F0704030504030204" pitchFamily="34" charset="0"/>
              </a:rPr>
              <a:t>Then I will tell them plainly, “</a:t>
            </a:r>
            <a:r>
              <a:rPr lang="en-US" sz="2600" dirty="0">
                <a:solidFill>
                  <a:srgbClr val="0070C0"/>
                </a:solidFill>
                <a:latin typeface="Arial Rounded MT Bold" panose="020F0704030504030204" pitchFamily="34" charset="0"/>
              </a:rPr>
              <a:t>I never knew you. Away from me, you evildoers</a:t>
            </a:r>
            <a:r>
              <a:rPr lang="en-US" sz="2600" dirty="0">
                <a:latin typeface="Arial Rounded MT Bold" panose="020F0704030504030204" pitchFamily="34" charset="0"/>
              </a:rPr>
              <a:t>!”</a:t>
            </a:r>
          </a:p>
          <a:p>
            <a:pPr>
              <a:lnSpc>
                <a:spcPct val="100000"/>
              </a:lnSpc>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27118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47B666"/>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699C7AC-C59B-4C4C-9B63-69FCB659A8FD}"/>
              </a:ext>
            </a:extLst>
          </p:cNvPr>
          <p:cNvSpPr>
            <a:spLocks noGrp="1"/>
          </p:cNvSpPr>
          <p:nvPr>
            <p:ph type="title"/>
          </p:nvPr>
        </p:nvSpPr>
        <p:spPr>
          <a:xfrm>
            <a:off x="838200" y="401221"/>
            <a:ext cx="10515600" cy="1348065"/>
          </a:xfrm>
        </p:spPr>
        <p:txBody>
          <a:bodyPr>
            <a:normAutofit/>
          </a:bodyPr>
          <a:lstStyle/>
          <a:p>
            <a:r>
              <a:rPr lang="en-SG" sz="6800">
                <a:solidFill>
                  <a:schemeClr val="bg1"/>
                </a:solidFill>
              </a:rPr>
              <a:t>Knowing God</a:t>
            </a:r>
          </a:p>
        </p:txBody>
      </p:sp>
      <p:sp>
        <p:nvSpPr>
          <p:cNvPr id="3" name="Content Placeholder 2">
            <a:extLst>
              <a:ext uri="{FF2B5EF4-FFF2-40B4-BE49-F238E27FC236}">
                <a16:creationId xmlns:a16="http://schemas.microsoft.com/office/drawing/2014/main" id="{1338B003-08EB-4E5B-9E78-760C96F6F04E}"/>
              </a:ext>
            </a:extLst>
          </p:cNvPr>
          <p:cNvSpPr>
            <a:spLocks noGrp="1"/>
          </p:cNvSpPr>
          <p:nvPr>
            <p:ph idx="1"/>
          </p:nvPr>
        </p:nvSpPr>
        <p:spPr>
          <a:xfrm>
            <a:off x="838200" y="2586789"/>
            <a:ext cx="10515600" cy="4012794"/>
          </a:xfrm>
        </p:spPr>
        <p:txBody>
          <a:bodyPr>
            <a:normAutofit fontScale="77500" lnSpcReduction="20000"/>
          </a:bodyPr>
          <a:lstStyle/>
          <a:p>
            <a:pPr marL="0" indent="0">
              <a:buNone/>
            </a:pPr>
            <a:r>
              <a:rPr lang="en-SG" sz="3400" dirty="0"/>
              <a:t>God equates knowing Him to be the same as :</a:t>
            </a:r>
          </a:p>
          <a:p>
            <a:r>
              <a:rPr lang="en-SG" sz="3400" dirty="0"/>
              <a:t>Obeying his laws</a:t>
            </a:r>
          </a:p>
          <a:p>
            <a:r>
              <a:rPr lang="en-SG" sz="3400" dirty="0"/>
              <a:t>Doing His will</a:t>
            </a:r>
          </a:p>
          <a:p>
            <a:r>
              <a:rPr lang="en-SG" sz="3400" dirty="0"/>
              <a:t>Our lives belongs to God</a:t>
            </a:r>
          </a:p>
          <a:p>
            <a:r>
              <a:rPr lang="en-SG" sz="3400" dirty="0"/>
              <a:t>Submit to His ways and teachings</a:t>
            </a:r>
          </a:p>
          <a:p>
            <a:pPr marL="0" indent="0">
              <a:buNone/>
            </a:pPr>
            <a:endParaRPr lang="en-SG" sz="3400" dirty="0"/>
          </a:p>
          <a:p>
            <a:pPr marL="0" indent="0">
              <a:buNone/>
            </a:pPr>
            <a:r>
              <a:rPr lang="en-SG" sz="3400" dirty="0">
                <a:solidFill>
                  <a:srgbClr val="FF0000"/>
                </a:solidFill>
              </a:rPr>
              <a:t>X </a:t>
            </a:r>
            <a:r>
              <a:rPr lang="en-SG" sz="3400" dirty="0">
                <a:solidFill>
                  <a:srgbClr val="0070C0"/>
                </a:solidFill>
              </a:rPr>
              <a:t>Going to church or doing Christian stuff does not mean that we know Jesus. </a:t>
            </a:r>
          </a:p>
          <a:p>
            <a:pPr marL="0" indent="0">
              <a:buNone/>
            </a:pPr>
            <a:endParaRPr lang="en-SG" sz="3200" dirty="0"/>
          </a:p>
          <a:p>
            <a:endParaRPr lang="en-SG" dirty="0"/>
          </a:p>
        </p:txBody>
      </p:sp>
    </p:spTree>
    <p:extLst>
      <p:ext uri="{BB962C8B-B14F-4D97-AF65-F5344CB8AC3E}">
        <p14:creationId xmlns:p14="http://schemas.microsoft.com/office/powerpoint/2010/main" val="250669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47B666"/>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B22453D-6C66-46D7-811E-C5EF3DF8ACB8}"/>
              </a:ext>
            </a:extLst>
          </p:cNvPr>
          <p:cNvSpPr>
            <a:spLocks noGrp="1"/>
          </p:cNvSpPr>
          <p:nvPr>
            <p:ph type="title"/>
          </p:nvPr>
        </p:nvSpPr>
        <p:spPr>
          <a:xfrm>
            <a:off x="838200" y="401221"/>
            <a:ext cx="10515600" cy="1348065"/>
          </a:xfrm>
        </p:spPr>
        <p:txBody>
          <a:bodyPr>
            <a:normAutofit/>
          </a:bodyPr>
          <a:lstStyle/>
          <a:p>
            <a:r>
              <a:rPr lang="en-SG" sz="6800">
                <a:solidFill>
                  <a:schemeClr val="bg1"/>
                </a:solidFill>
              </a:rPr>
              <a:t>Sin Nature and Law</a:t>
            </a:r>
          </a:p>
        </p:txBody>
      </p:sp>
      <p:sp>
        <p:nvSpPr>
          <p:cNvPr id="15" name="Content Placeholder 2">
            <a:extLst>
              <a:ext uri="{FF2B5EF4-FFF2-40B4-BE49-F238E27FC236}">
                <a16:creationId xmlns:a16="http://schemas.microsoft.com/office/drawing/2014/main" id="{C57941C0-2E6E-4118-9CA7-8D8CB0421C31}"/>
              </a:ext>
            </a:extLst>
          </p:cNvPr>
          <p:cNvSpPr>
            <a:spLocks noGrp="1"/>
          </p:cNvSpPr>
          <p:nvPr>
            <p:ph idx="1"/>
          </p:nvPr>
        </p:nvSpPr>
        <p:spPr>
          <a:xfrm>
            <a:off x="838200" y="2586788"/>
            <a:ext cx="10515600" cy="4108651"/>
          </a:xfrm>
        </p:spPr>
        <p:txBody>
          <a:bodyPr>
            <a:normAutofit lnSpcReduction="10000"/>
          </a:bodyPr>
          <a:lstStyle/>
          <a:p>
            <a:pPr marL="0" indent="0">
              <a:lnSpc>
                <a:spcPct val="100000"/>
              </a:lnSpc>
              <a:buNone/>
            </a:pPr>
            <a:r>
              <a:rPr lang="en-US" dirty="0"/>
              <a:t>Galatians 5:19-21 New Living Translation (NLT)</a:t>
            </a:r>
          </a:p>
          <a:p>
            <a:pPr>
              <a:lnSpc>
                <a:spcPct val="100000"/>
              </a:lnSpc>
            </a:pPr>
            <a:r>
              <a:rPr lang="en-US" b="1" baseline="30000" dirty="0"/>
              <a:t>19 </a:t>
            </a:r>
            <a:r>
              <a:rPr lang="en-US" dirty="0"/>
              <a:t>When you follow the desires of your sinful nature, the results are very clear: sexual immorality, impurity, lustful pleasures, </a:t>
            </a:r>
          </a:p>
          <a:p>
            <a:pPr>
              <a:lnSpc>
                <a:spcPct val="100000"/>
              </a:lnSpc>
            </a:pPr>
            <a:r>
              <a:rPr lang="en-US" b="1" baseline="30000" dirty="0"/>
              <a:t>20 </a:t>
            </a:r>
            <a:r>
              <a:rPr lang="en-US" dirty="0"/>
              <a:t>idolatry, sorcery, hostility, quarreling, jealousy, outbursts of anger, selfish ambition, dissension, division, </a:t>
            </a:r>
          </a:p>
          <a:p>
            <a:pPr>
              <a:lnSpc>
                <a:spcPct val="100000"/>
              </a:lnSpc>
            </a:pPr>
            <a:r>
              <a:rPr lang="en-US" b="1" baseline="30000" dirty="0"/>
              <a:t>21 </a:t>
            </a:r>
            <a:r>
              <a:rPr lang="en-US" dirty="0"/>
              <a:t>envy, drunkenness, wild parties, and other sins like these. Let me tell you again, as I have before, that </a:t>
            </a:r>
            <a:r>
              <a:rPr lang="en-US" dirty="0">
                <a:solidFill>
                  <a:srgbClr val="FF0000"/>
                </a:solidFill>
              </a:rPr>
              <a:t>anyone living that sort of life will not inherit the Kingdom of God.</a:t>
            </a:r>
          </a:p>
          <a:p>
            <a:pPr>
              <a:lnSpc>
                <a:spcPct val="100000"/>
              </a:lnSpc>
            </a:pPr>
            <a:endParaRPr lang="en-SG" sz="2400" dirty="0"/>
          </a:p>
        </p:txBody>
      </p:sp>
    </p:spTree>
    <p:extLst>
      <p:ext uri="{BB962C8B-B14F-4D97-AF65-F5344CB8AC3E}">
        <p14:creationId xmlns:p14="http://schemas.microsoft.com/office/powerpoint/2010/main" val="64013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B9BFD-E20F-4F4F-BACC-73669DBF9BFC}"/>
              </a:ext>
            </a:extLst>
          </p:cNvPr>
          <p:cNvSpPr>
            <a:spLocks noGrp="1"/>
          </p:cNvSpPr>
          <p:nvPr>
            <p:ph type="title"/>
          </p:nvPr>
        </p:nvSpPr>
        <p:spPr>
          <a:xfrm>
            <a:off x="630936" y="640080"/>
            <a:ext cx="4818888" cy="1481328"/>
          </a:xfrm>
        </p:spPr>
        <p:txBody>
          <a:bodyPr anchor="b">
            <a:normAutofit/>
          </a:bodyPr>
          <a:lstStyle/>
          <a:p>
            <a:pPr>
              <a:lnSpc>
                <a:spcPct val="90000"/>
              </a:lnSpc>
            </a:pPr>
            <a:r>
              <a:rPr lang="en-SG" sz="4300"/>
              <a:t>Needs For Law to Stop Sin Nature</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7B666"/>
          </a:solidFill>
          <a:ln w="38100" cap="rnd">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C9F871-1248-4FEF-925C-9C0AF282E7B1}"/>
              </a:ext>
            </a:extLst>
          </p:cNvPr>
          <p:cNvSpPr>
            <a:spLocks noGrp="1"/>
          </p:cNvSpPr>
          <p:nvPr>
            <p:ph idx="1"/>
          </p:nvPr>
        </p:nvSpPr>
        <p:spPr>
          <a:xfrm>
            <a:off x="630936" y="2660904"/>
            <a:ext cx="4818888" cy="3547872"/>
          </a:xfrm>
        </p:spPr>
        <p:txBody>
          <a:bodyPr anchor="t">
            <a:normAutofit/>
          </a:bodyPr>
          <a:lstStyle/>
          <a:p>
            <a:pPr marL="0" indent="0">
              <a:buNone/>
            </a:pPr>
            <a:r>
              <a:rPr lang="en-US" dirty="0"/>
              <a:t>1 John 3:4 New International Version - UK (NIVUK)</a:t>
            </a:r>
          </a:p>
          <a:p>
            <a:r>
              <a:rPr lang="en-US" b="1" baseline="30000" dirty="0"/>
              <a:t>4 </a:t>
            </a:r>
            <a:r>
              <a:rPr lang="en-US" dirty="0"/>
              <a:t>Everyone who sins breaks the law; in fact, sin is lawlessness. </a:t>
            </a:r>
          </a:p>
          <a:p>
            <a:endParaRPr lang="en-SG"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Graphic 6" descr="Gavel">
            <a:extLst>
              <a:ext uri="{FF2B5EF4-FFF2-40B4-BE49-F238E27FC236}">
                <a16:creationId xmlns:a16="http://schemas.microsoft.com/office/drawing/2014/main" id="{544E383E-F165-486C-AFC9-08F3B8CE54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43815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9150F-8AB8-4B77-9E77-AC3AFC6B88FD}"/>
              </a:ext>
            </a:extLst>
          </p:cNvPr>
          <p:cNvSpPr>
            <a:spLocks noGrp="1"/>
          </p:cNvSpPr>
          <p:nvPr>
            <p:ph type="title"/>
          </p:nvPr>
        </p:nvSpPr>
        <p:spPr>
          <a:xfrm>
            <a:off x="635000" y="640823"/>
            <a:ext cx="3418659" cy="5583148"/>
          </a:xfrm>
        </p:spPr>
        <p:txBody>
          <a:bodyPr anchor="ctr">
            <a:normAutofit/>
          </a:bodyPr>
          <a:lstStyle/>
          <a:p>
            <a:r>
              <a:rPr lang="en-SG" sz="6000"/>
              <a:t>Imagine a Lawless Road	</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7B666"/>
          </a:solidFill>
          <a:ln w="34925">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337D94A-68FD-4795-AEC9-F80A06BE9A2E}"/>
              </a:ext>
            </a:extLst>
          </p:cNvPr>
          <p:cNvGraphicFramePr>
            <a:graphicFrameLocks noGrp="1"/>
          </p:cNvGraphicFramePr>
          <p:nvPr>
            <p:ph idx="1"/>
            <p:extLst>
              <p:ext uri="{D42A27DB-BD31-4B8C-83A1-F6EECF244321}">
                <p14:modId xmlns:p14="http://schemas.microsoft.com/office/powerpoint/2010/main" val="19273436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38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E0D0E-E573-436F-BC38-37259E05AAB6}"/>
              </a:ext>
            </a:extLst>
          </p:cNvPr>
          <p:cNvSpPr>
            <a:spLocks noGrp="1"/>
          </p:cNvSpPr>
          <p:nvPr>
            <p:ph type="title"/>
          </p:nvPr>
        </p:nvSpPr>
        <p:spPr>
          <a:xfrm>
            <a:off x="635000" y="640823"/>
            <a:ext cx="3418659" cy="5583148"/>
          </a:xfrm>
        </p:spPr>
        <p:txBody>
          <a:bodyPr anchor="ctr">
            <a:normAutofit/>
          </a:bodyPr>
          <a:lstStyle/>
          <a:p>
            <a:r>
              <a:rPr lang="en-SG" sz="6000"/>
              <a:t>Imagine a Lawless Hospital</a:t>
            </a:r>
          </a:p>
        </p:txBody>
      </p:sp>
      <p:sp>
        <p:nvSpPr>
          <p:cNvPr id="1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7B666"/>
          </a:solidFill>
          <a:ln w="34925">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E497A892-7B81-46AB-87FC-3E746DD049BF}"/>
              </a:ext>
            </a:extLst>
          </p:cNvPr>
          <p:cNvGraphicFramePr>
            <a:graphicFrameLocks noGrp="1"/>
          </p:cNvGraphicFramePr>
          <p:nvPr>
            <p:ph idx="1"/>
            <p:extLst>
              <p:ext uri="{D42A27DB-BD31-4B8C-83A1-F6EECF244321}">
                <p14:modId xmlns:p14="http://schemas.microsoft.com/office/powerpoint/2010/main" val="6801293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40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B0086-CBCE-4D24-8BD3-F266CF8733EC}"/>
              </a:ext>
            </a:extLst>
          </p:cNvPr>
          <p:cNvSpPr>
            <a:spLocks noGrp="1"/>
          </p:cNvSpPr>
          <p:nvPr>
            <p:ph type="title"/>
          </p:nvPr>
        </p:nvSpPr>
        <p:spPr>
          <a:xfrm>
            <a:off x="635000" y="640823"/>
            <a:ext cx="3418659" cy="5583148"/>
          </a:xfrm>
        </p:spPr>
        <p:txBody>
          <a:bodyPr anchor="ctr">
            <a:normAutofit/>
          </a:bodyPr>
          <a:lstStyle/>
          <a:p>
            <a:r>
              <a:rPr lang="en-SG" sz="6000"/>
              <a:t>Imagine a Lawless School	</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7B666"/>
          </a:solidFill>
          <a:ln w="34925">
            <a:solidFill>
              <a:srgbClr val="47B66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A82CB8E-8FE5-4108-9801-E377DA3E8871}"/>
              </a:ext>
            </a:extLst>
          </p:cNvPr>
          <p:cNvGraphicFramePr>
            <a:graphicFrameLocks noGrp="1"/>
          </p:cNvGraphicFramePr>
          <p:nvPr>
            <p:ph idx="1"/>
            <p:extLst>
              <p:ext uri="{D42A27DB-BD31-4B8C-83A1-F6EECF244321}">
                <p14:modId xmlns:p14="http://schemas.microsoft.com/office/powerpoint/2010/main" val="35186086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195990"/>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23C29"/>
      </a:dk2>
      <a:lt2>
        <a:srgbClr val="E8E2E6"/>
      </a:lt2>
      <a:accent1>
        <a:srgbClr val="47B666"/>
      </a:accent1>
      <a:accent2>
        <a:srgbClr val="4CB13B"/>
      </a:accent2>
      <a:accent3>
        <a:srgbClr val="80AF45"/>
      </a:accent3>
      <a:accent4>
        <a:srgbClr val="A3A637"/>
      </a:accent4>
      <a:accent5>
        <a:srgbClr val="C3954D"/>
      </a:accent5>
      <a:accent6>
        <a:srgbClr val="B1523B"/>
      </a:accent6>
      <a:hlink>
        <a:srgbClr val="968032"/>
      </a:hlink>
      <a:folHlink>
        <a:srgbClr val="7F7F7F"/>
      </a:folHlink>
    </a:clrScheme>
    <a:fontScheme name="Custom 1">
      <a:majorFont>
        <a:latin typeface="Modern Love"/>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95</TotalTime>
  <Words>706</Words>
  <Application>Microsoft Office PowerPoint</Application>
  <PresentationFormat>Widescreen</PresentationFormat>
  <Paragraphs>79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Rounded MT Bold</vt:lpstr>
      <vt:lpstr>Modern Love</vt:lpstr>
      <vt:lpstr>SketchyVTI</vt:lpstr>
      <vt:lpstr>How to Follow Jesus</vt:lpstr>
      <vt:lpstr>Review</vt:lpstr>
      <vt:lpstr>True and False Disciple</vt:lpstr>
      <vt:lpstr>Knowing God</vt:lpstr>
      <vt:lpstr>Sin Nature and Law</vt:lpstr>
      <vt:lpstr>Needs For Law to Stop Sin Nature</vt:lpstr>
      <vt:lpstr>Imagine a Lawless Road </vt:lpstr>
      <vt:lpstr>Imagine a Lawless Hospital</vt:lpstr>
      <vt:lpstr>Imagine a Lawless School </vt:lpstr>
      <vt:lpstr> John  16:13 </vt:lpstr>
      <vt:lpstr>Fruit of the Spiirit</vt:lpstr>
      <vt:lpstr>A new life has begun</vt:lpstr>
      <vt:lpstr>God’s handiwork</vt:lpstr>
      <vt:lpstr>The decisions we made daily</vt:lpstr>
      <vt:lpstr>You can choose</vt:lpstr>
      <vt:lpstr>You can choose</vt:lpstr>
      <vt:lpstr>You can choose</vt:lpstr>
      <vt:lpstr>Important Growth Area as Christians</vt:lpstr>
      <vt:lpstr>Jesus Loves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Follow Jesus</dc:title>
  <dc:creator>Jonathan Bai Mingchun</dc:creator>
  <cp:lastModifiedBy>Jonathan Bai Mingchun</cp:lastModifiedBy>
  <cp:revision>4</cp:revision>
  <dcterms:created xsi:type="dcterms:W3CDTF">2020-05-03T06:53:41Z</dcterms:created>
  <dcterms:modified xsi:type="dcterms:W3CDTF">2020-05-30T10:42:26Z</dcterms:modified>
</cp:coreProperties>
</file>