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6" r:id="rId2"/>
    <p:sldId id="257" r:id="rId3"/>
    <p:sldId id="262" r:id="rId4"/>
    <p:sldId id="264" r:id="rId5"/>
    <p:sldId id="263" r:id="rId6"/>
    <p:sldId id="258" r:id="rId7"/>
    <p:sldId id="261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DF3442-3CEC-44A1-9C8A-5C2310462DE8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977DB9E-6EF4-46DC-833B-B28EBB77B436}">
      <dgm:prSet/>
      <dgm:spPr/>
      <dgm:t>
        <a:bodyPr/>
        <a:lstStyle/>
        <a:p>
          <a:r>
            <a:rPr lang="en-SG" b="1"/>
            <a:t>Learn to pray by PART:</a:t>
          </a:r>
          <a:endParaRPr lang="en-US"/>
        </a:p>
      </dgm:t>
    </dgm:pt>
    <dgm:pt modelId="{4DBF8BA8-5EB5-4FC1-8A90-00FC62C4AC9F}" type="parTrans" cxnId="{91A425BD-CBBF-4F3D-8A68-64E20AA3BDDB}">
      <dgm:prSet/>
      <dgm:spPr/>
      <dgm:t>
        <a:bodyPr/>
        <a:lstStyle/>
        <a:p>
          <a:endParaRPr lang="en-US"/>
        </a:p>
      </dgm:t>
    </dgm:pt>
    <dgm:pt modelId="{7326EA90-B2FE-4E3E-A6ED-C2B93ED121AE}" type="sibTrans" cxnId="{91A425BD-CBBF-4F3D-8A68-64E20AA3BDDB}">
      <dgm:prSet/>
      <dgm:spPr/>
      <dgm:t>
        <a:bodyPr/>
        <a:lstStyle/>
        <a:p>
          <a:endParaRPr lang="en-US"/>
        </a:p>
      </dgm:t>
    </dgm:pt>
    <dgm:pt modelId="{A3D65147-C7DF-4818-B8B7-C8C0B1F55FB4}">
      <dgm:prSet/>
      <dgm:spPr/>
      <dgm:t>
        <a:bodyPr/>
        <a:lstStyle/>
        <a:p>
          <a:r>
            <a:rPr lang="en-SG" b="1"/>
            <a:t>P</a:t>
          </a:r>
          <a:r>
            <a:rPr lang="en-SG"/>
            <a:t> – Praise God at all times</a:t>
          </a:r>
          <a:endParaRPr lang="en-US"/>
        </a:p>
      </dgm:t>
    </dgm:pt>
    <dgm:pt modelId="{04FF8020-27A3-4128-B08E-F7EC04335B43}" type="parTrans" cxnId="{73912EC8-DCD1-4DDA-AADE-5A30D1FA685F}">
      <dgm:prSet/>
      <dgm:spPr/>
      <dgm:t>
        <a:bodyPr/>
        <a:lstStyle/>
        <a:p>
          <a:endParaRPr lang="en-US"/>
        </a:p>
      </dgm:t>
    </dgm:pt>
    <dgm:pt modelId="{CFCB2737-0EC0-461D-BC8F-BC64EA24218D}" type="sibTrans" cxnId="{73912EC8-DCD1-4DDA-AADE-5A30D1FA685F}">
      <dgm:prSet/>
      <dgm:spPr/>
      <dgm:t>
        <a:bodyPr/>
        <a:lstStyle/>
        <a:p>
          <a:endParaRPr lang="en-US"/>
        </a:p>
      </dgm:t>
    </dgm:pt>
    <dgm:pt modelId="{46DC9520-A92D-470A-88A7-C0CD3D217AF1}">
      <dgm:prSet/>
      <dgm:spPr/>
      <dgm:t>
        <a:bodyPr/>
        <a:lstStyle/>
        <a:p>
          <a:r>
            <a:rPr lang="en-SG" b="1"/>
            <a:t>A</a:t>
          </a:r>
          <a:r>
            <a:rPr lang="en-SG"/>
            <a:t> – Admit to God your sins</a:t>
          </a:r>
          <a:endParaRPr lang="en-US"/>
        </a:p>
      </dgm:t>
    </dgm:pt>
    <dgm:pt modelId="{37EC5D1A-2A1B-4B06-9147-27EB0F254D61}" type="parTrans" cxnId="{174C8C6B-6472-454A-85F1-AD0937F7F9C2}">
      <dgm:prSet/>
      <dgm:spPr/>
      <dgm:t>
        <a:bodyPr/>
        <a:lstStyle/>
        <a:p>
          <a:endParaRPr lang="en-US"/>
        </a:p>
      </dgm:t>
    </dgm:pt>
    <dgm:pt modelId="{1A70F9CC-D1B7-4B37-983F-973A611F68E0}" type="sibTrans" cxnId="{174C8C6B-6472-454A-85F1-AD0937F7F9C2}">
      <dgm:prSet/>
      <dgm:spPr/>
      <dgm:t>
        <a:bodyPr/>
        <a:lstStyle/>
        <a:p>
          <a:endParaRPr lang="en-US"/>
        </a:p>
      </dgm:t>
    </dgm:pt>
    <dgm:pt modelId="{9D51FD71-5F34-4242-80A8-302EA7F4E99B}">
      <dgm:prSet/>
      <dgm:spPr/>
      <dgm:t>
        <a:bodyPr/>
        <a:lstStyle/>
        <a:p>
          <a:r>
            <a:rPr lang="en-SG" b="1"/>
            <a:t>R</a:t>
          </a:r>
          <a:r>
            <a:rPr lang="en-SG"/>
            <a:t> – Request God for your needs</a:t>
          </a:r>
          <a:endParaRPr lang="en-US"/>
        </a:p>
      </dgm:t>
    </dgm:pt>
    <dgm:pt modelId="{E63DDE13-F3A6-466B-8967-65AA1B7ED1D0}" type="parTrans" cxnId="{86EDB22F-90D8-40B0-A89C-6AD3EDB870B8}">
      <dgm:prSet/>
      <dgm:spPr/>
      <dgm:t>
        <a:bodyPr/>
        <a:lstStyle/>
        <a:p>
          <a:endParaRPr lang="en-US"/>
        </a:p>
      </dgm:t>
    </dgm:pt>
    <dgm:pt modelId="{CA5A8E00-57C4-45A6-AA83-58266D6BF157}" type="sibTrans" cxnId="{86EDB22F-90D8-40B0-A89C-6AD3EDB870B8}">
      <dgm:prSet/>
      <dgm:spPr/>
      <dgm:t>
        <a:bodyPr/>
        <a:lstStyle/>
        <a:p>
          <a:endParaRPr lang="en-US"/>
        </a:p>
      </dgm:t>
    </dgm:pt>
    <dgm:pt modelId="{C25BDB49-026F-4BE0-9458-50D94AF0530A}">
      <dgm:prSet/>
      <dgm:spPr/>
      <dgm:t>
        <a:bodyPr/>
        <a:lstStyle/>
        <a:p>
          <a:r>
            <a:rPr lang="en-SG" b="1"/>
            <a:t>T</a:t>
          </a:r>
          <a:r>
            <a:rPr lang="en-SG"/>
            <a:t> – Thank God for all things</a:t>
          </a:r>
          <a:endParaRPr lang="en-US"/>
        </a:p>
      </dgm:t>
    </dgm:pt>
    <dgm:pt modelId="{7D2E53A8-DFA0-47B9-A458-B29B1A54E1D7}" type="parTrans" cxnId="{DC9594F8-4067-40D6-B613-7382B06FBAC9}">
      <dgm:prSet/>
      <dgm:spPr/>
      <dgm:t>
        <a:bodyPr/>
        <a:lstStyle/>
        <a:p>
          <a:endParaRPr lang="en-US"/>
        </a:p>
      </dgm:t>
    </dgm:pt>
    <dgm:pt modelId="{C80C62FA-66C9-4ADC-9BC5-BA8EB24555BA}" type="sibTrans" cxnId="{DC9594F8-4067-40D6-B613-7382B06FBAC9}">
      <dgm:prSet/>
      <dgm:spPr/>
      <dgm:t>
        <a:bodyPr/>
        <a:lstStyle/>
        <a:p>
          <a:endParaRPr lang="en-US"/>
        </a:p>
      </dgm:t>
    </dgm:pt>
    <dgm:pt modelId="{C2FF320C-D357-416E-A330-CB336AAE4DFA}" type="pres">
      <dgm:prSet presAssocID="{54DF3442-3CEC-44A1-9C8A-5C2310462DE8}" presName="vert0" presStyleCnt="0">
        <dgm:presLayoutVars>
          <dgm:dir/>
          <dgm:animOne val="branch"/>
          <dgm:animLvl val="lvl"/>
        </dgm:presLayoutVars>
      </dgm:prSet>
      <dgm:spPr/>
    </dgm:pt>
    <dgm:pt modelId="{64E254BD-08F0-4381-B65A-5A367EC77196}" type="pres">
      <dgm:prSet presAssocID="{D977DB9E-6EF4-46DC-833B-B28EBB77B436}" presName="thickLine" presStyleLbl="alignNode1" presStyleIdx="0" presStyleCnt="5"/>
      <dgm:spPr/>
    </dgm:pt>
    <dgm:pt modelId="{779D8925-39A3-490C-AFCC-6A9539B7B5C8}" type="pres">
      <dgm:prSet presAssocID="{D977DB9E-6EF4-46DC-833B-B28EBB77B436}" presName="horz1" presStyleCnt="0"/>
      <dgm:spPr/>
    </dgm:pt>
    <dgm:pt modelId="{D99F0748-C9BD-4914-A1AA-449D0C0FF654}" type="pres">
      <dgm:prSet presAssocID="{D977DB9E-6EF4-46DC-833B-B28EBB77B436}" presName="tx1" presStyleLbl="revTx" presStyleIdx="0" presStyleCnt="5"/>
      <dgm:spPr/>
    </dgm:pt>
    <dgm:pt modelId="{3C2367ED-FE5A-447C-B74B-F26CCD85F335}" type="pres">
      <dgm:prSet presAssocID="{D977DB9E-6EF4-46DC-833B-B28EBB77B436}" presName="vert1" presStyleCnt="0"/>
      <dgm:spPr/>
    </dgm:pt>
    <dgm:pt modelId="{CCE47C8E-9217-4B7F-BFCE-4DD61E666F82}" type="pres">
      <dgm:prSet presAssocID="{A3D65147-C7DF-4818-B8B7-C8C0B1F55FB4}" presName="thickLine" presStyleLbl="alignNode1" presStyleIdx="1" presStyleCnt="5"/>
      <dgm:spPr/>
    </dgm:pt>
    <dgm:pt modelId="{7EAD9154-B332-4A3E-A849-F2822EFF06AA}" type="pres">
      <dgm:prSet presAssocID="{A3D65147-C7DF-4818-B8B7-C8C0B1F55FB4}" presName="horz1" presStyleCnt="0"/>
      <dgm:spPr/>
    </dgm:pt>
    <dgm:pt modelId="{4D666B6B-3469-4688-A1BD-F4C7AE107D75}" type="pres">
      <dgm:prSet presAssocID="{A3D65147-C7DF-4818-B8B7-C8C0B1F55FB4}" presName="tx1" presStyleLbl="revTx" presStyleIdx="1" presStyleCnt="5"/>
      <dgm:spPr/>
    </dgm:pt>
    <dgm:pt modelId="{FFA18EBD-218F-4E9A-B4E2-C8A6A03F762F}" type="pres">
      <dgm:prSet presAssocID="{A3D65147-C7DF-4818-B8B7-C8C0B1F55FB4}" presName="vert1" presStyleCnt="0"/>
      <dgm:spPr/>
    </dgm:pt>
    <dgm:pt modelId="{DA27F53A-F830-420F-A41B-0395A469C10C}" type="pres">
      <dgm:prSet presAssocID="{46DC9520-A92D-470A-88A7-C0CD3D217AF1}" presName="thickLine" presStyleLbl="alignNode1" presStyleIdx="2" presStyleCnt="5"/>
      <dgm:spPr/>
    </dgm:pt>
    <dgm:pt modelId="{8676938F-3CC9-4C5D-9D01-EB0EA473C924}" type="pres">
      <dgm:prSet presAssocID="{46DC9520-A92D-470A-88A7-C0CD3D217AF1}" presName="horz1" presStyleCnt="0"/>
      <dgm:spPr/>
    </dgm:pt>
    <dgm:pt modelId="{3A927ADE-69DE-446F-8B95-0E308222CDFE}" type="pres">
      <dgm:prSet presAssocID="{46DC9520-A92D-470A-88A7-C0CD3D217AF1}" presName="tx1" presStyleLbl="revTx" presStyleIdx="2" presStyleCnt="5"/>
      <dgm:spPr/>
    </dgm:pt>
    <dgm:pt modelId="{6D0F7A4F-CB94-4912-811D-8468591FBEAE}" type="pres">
      <dgm:prSet presAssocID="{46DC9520-A92D-470A-88A7-C0CD3D217AF1}" presName="vert1" presStyleCnt="0"/>
      <dgm:spPr/>
    </dgm:pt>
    <dgm:pt modelId="{71A12283-FC7B-4CC4-8E78-4C98C6D1BEFD}" type="pres">
      <dgm:prSet presAssocID="{9D51FD71-5F34-4242-80A8-302EA7F4E99B}" presName="thickLine" presStyleLbl="alignNode1" presStyleIdx="3" presStyleCnt="5"/>
      <dgm:spPr/>
    </dgm:pt>
    <dgm:pt modelId="{E8A1462A-62DC-4755-B4BF-06DC21E7DE21}" type="pres">
      <dgm:prSet presAssocID="{9D51FD71-5F34-4242-80A8-302EA7F4E99B}" presName="horz1" presStyleCnt="0"/>
      <dgm:spPr/>
    </dgm:pt>
    <dgm:pt modelId="{A69FABA8-557A-4977-80A5-733677C27613}" type="pres">
      <dgm:prSet presAssocID="{9D51FD71-5F34-4242-80A8-302EA7F4E99B}" presName="tx1" presStyleLbl="revTx" presStyleIdx="3" presStyleCnt="5"/>
      <dgm:spPr/>
    </dgm:pt>
    <dgm:pt modelId="{748278A8-286E-4FC4-82F6-8B7D40E59110}" type="pres">
      <dgm:prSet presAssocID="{9D51FD71-5F34-4242-80A8-302EA7F4E99B}" presName="vert1" presStyleCnt="0"/>
      <dgm:spPr/>
    </dgm:pt>
    <dgm:pt modelId="{99396B78-2669-4578-B8BC-0AE4A3B66BF7}" type="pres">
      <dgm:prSet presAssocID="{C25BDB49-026F-4BE0-9458-50D94AF0530A}" presName="thickLine" presStyleLbl="alignNode1" presStyleIdx="4" presStyleCnt="5"/>
      <dgm:spPr/>
    </dgm:pt>
    <dgm:pt modelId="{0058D3FC-5C5A-4CCB-A03C-CCB8937AB058}" type="pres">
      <dgm:prSet presAssocID="{C25BDB49-026F-4BE0-9458-50D94AF0530A}" presName="horz1" presStyleCnt="0"/>
      <dgm:spPr/>
    </dgm:pt>
    <dgm:pt modelId="{46389B30-1858-4F48-B030-649FB8F2C0D8}" type="pres">
      <dgm:prSet presAssocID="{C25BDB49-026F-4BE0-9458-50D94AF0530A}" presName="tx1" presStyleLbl="revTx" presStyleIdx="4" presStyleCnt="5"/>
      <dgm:spPr/>
    </dgm:pt>
    <dgm:pt modelId="{DF161B51-693B-42C7-9169-82B8A40D3700}" type="pres">
      <dgm:prSet presAssocID="{C25BDB49-026F-4BE0-9458-50D94AF0530A}" presName="vert1" presStyleCnt="0"/>
      <dgm:spPr/>
    </dgm:pt>
  </dgm:ptLst>
  <dgm:cxnLst>
    <dgm:cxn modelId="{9E982125-23CE-4D35-972C-F036FB994F40}" type="presOf" srcId="{46DC9520-A92D-470A-88A7-C0CD3D217AF1}" destId="{3A927ADE-69DE-446F-8B95-0E308222CDFE}" srcOrd="0" destOrd="0" presId="urn:microsoft.com/office/officeart/2008/layout/LinedList"/>
    <dgm:cxn modelId="{86EDB22F-90D8-40B0-A89C-6AD3EDB870B8}" srcId="{54DF3442-3CEC-44A1-9C8A-5C2310462DE8}" destId="{9D51FD71-5F34-4242-80A8-302EA7F4E99B}" srcOrd="3" destOrd="0" parTransId="{E63DDE13-F3A6-466B-8967-65AA1B7ED1D0}" sibTransId="{CA5A8E00-57C4-45A6-AA83-58266D6BF157}"/>
    <dgm:cxn modelId="{89F1C72F-7802-442A-BB41-4381F89F28E0}" type="presOf" srcId="{9D51FD71-5F34-4242-80A8-302EA7F4E99B}" destId="{A69FABA8-557A-4977-80A5-733677C27613}" srcOrd="0" destOrd="0" presId="urn:microsoft.com/office/officeart/2008/layout/LinedList"/>
    <dgm:cxn modelId="{174C8C6B-6472-454A-85F1-AD0937F7F9C2}" srcId="{54DF3442-3CEC-44A1-9C8A-5C2310462DE8}" destId="{46DC9520-A92D-470A-88A7-C0CD3D217AF1}" srcOrd="2" destOrd="0" parTransId="{37EC5D1A-2A1B-4B06-9147-27EB0F254D61}" sibTransId="{1A70F9CC-D1B7-4B37-983F-973A611F68E0}"/>
    <dgm:cxn modelId="{10CE124F-23CF-480A-A390-D8F5F213BDE0}" type="presOf" srcId="{D977DB9E-6EF4-46DC-833B-B28EBB77B436}" destId="{D99F0748-C9BD-4914-A1AA-449D0C0FF654}" srcOrd="0" destOrd="0" presId="urn:microsoft.com/office/officeart/2008/layout/LinedList"/>
    <dgm:cxn modelId="{9C161890-4444-401E-A626-2F245AB02DD5}" type="presOf" srcId="{A3D65147-C7DF-4818-B8B7-C8C0B1F55FB4}" destId="{4D666B6B-3469-4688-A1BD-F4C7AE107D75}" srcOrd="0" destOrd="0" presId="urn:microsoft.com/office/officeart/2008/layout/LinedList"/>
    <dgm:cxn modelId="{7AFACBB0-962B-4735-932C-EDA09F46255A}" type="presOf" srcId="{54DF3442-3CEC-44A1-9C8A-5C2310462DE8}" destId="{C2FF320C-D357-416E-A330-CB336AAE4DFA}" srcOrd="0" destOrd="0" presId="urn:microsoft.com/office/officeart/2008/layout/LinedList"/>
    <dgm:cxn modelId="{91A425BD-CBBF-4F3D-8A68-64E20AA3BDDB}" srcId="{54DF3442-3CEC-44A1-9C8A-5C2310462DE8}" destId="{D977DB9E-6EF4-46DC-833B-B28EBB77B436}" srcOrd="0" destOrd="0" parTransId="{4DBF8BA8-5EB5-4FC1-8A90-00FC62C4AC9F}" sibTransId="{7326EA90-B2FE-4E3E-A6ED-C2B93ED121AE}"/>
    <dgm:cxn modelId="{73912EC8-DCD1-4DDA-AADE-5A30D1FA685F}" srcId="{54DF3442-3CEC-44A1-9C8A-5C2310462DE8}" destId="{A3D65147-C7DF-4818-B8B7-C8C0B1F55FB4}" srcOrd="1" destOrd="0" parTransId="{04FF8020-27A3-4128-B08E-F7EC04335B43}" sibTransId="{CFCB2737-0EC0-461D-BC8F-BC64EA24218D}"/>
    <dgm:cxn modelId="{24D2ACCB-F1E1-47CE-A444-9F11E1CAF689}" type="presOf" srcId="{C25BDB49-026F-4BE0-9458-50D94AF0530A}" destId="{46389B30-1858-4F48-B030-649FB8F2C0D8}" srcOrd="0" destOrd="0" presId="urn:microsoft.com/office/officeart/2008/layout/LinedList"/>
    <dgm:cxn modelId="{DC9594F8-4067-40D6-B613-7382B06FBAC9}" srcId="{54DF3442-3CEC-44A1-9C8A-5C2310462DE8}" destId="{C25BDB49-026F-4BE0-9458-50D94AF0530A}" srcOrd="4" destOrd="0" parTransId="{7D2E53A8-DFA0-47B9-A458-B29B1A54E1D7}" sibTransId="{C80C62FA-66C9-4ADC-9BC5-BA8EB24555BA}"/>
    <dgm:cxn modelId="{197CD70B-074F-4ED4-BFBC-F907CBF00874}" type="presParOf" srcId="{C2FF320C-D357-416E-A330-CB336AAE4DFA}" destId="{64E254BD-08F0-4381-B65A-5A367EC77196}" srcOrd="0" destOrd="0" presId="urn:microsoft.com/office/officeart/2008/layout/LinedList"/>
    <dgm:cxn modelId="{F34B828F-06B8-411C-A09B-C2FD06332BA2}" type="presParOf" srcId="{C2FF320C-D357-416E-A330-CB336AAE4DFA}" destId="{779D8925-39A3-490C-AFCC-6A9539B7B5C8}" srcOrd="1" destOrd="0" presId="urn:microsoft.com/office/officeart/2008/layout/LinedList"/>
    <dgm:cxn modelId="{3ECA32FF-DF31-41DD-B4BF-7A27D34F4E47}" type="presParOf" srcId="{779D8925-39A3-490C-AFCC-6A9539B7B5C8}" destId="{D99F0748-C9BD-4914-A1AA-449D0C0FF654}" srcOrd="0" destOrd="0" presId="urn:microsoft.com/office/officeart/2008/layout/LinedList"/>
    <dgm:cxn modelId="{D6B94606-893A-49B0-A78A-528DD802A1FA}" type="presParOf" srcId="{779D8925-39A3-490C-AFCC-6A9539B7B5C8}" destId="{3C2367ED-FE5A-447C-B74B-F26CCD85F335}" srcOrd="1" destOrd="0" presId="urn:microsoft.com/office/officeart/2008/layout/LinedList"/>
    <dgm:cxn modelId="{C095DC9F-7F30-41ED-831B-E9BABEC6EBC1}" type="presParOf" srcId="{C2FF320C-D357-416E-A330-CB336AAE4DFA}" destId="{CCE47C8E-9217-4B7F-BFCE-4DD61E666F82}" srcOrd="2" destOrd="0" presId="urn:microsoft.com/office/officeart/2008/layout/LinedList"/>
    <dgm:cxn modelId="{AFACA62F-1784-4BA2-9463-3EFB8B881B4D}" type="presParOf" srcId="{C2FF320C-D357-416E-A330-CB336AAE4DFA}" destId="{7EAD9154-B332-4A3E-A849-F2822EFF06AA}" srcOrd="3" destOrd="0" presId="urn:microsoft.com/office/officeart/2008/layout/LinedList"/>
    <dgm:cxn modelId="{99271AA6-B654-4C84-9634-B5D26005BB5D}" type="presParOf" srcId="{7EAD9154-B332-4A3E-A849-F2822EFF06AA}" destId="{4D666B6B-3469-4688-A1BD-F4C7AE107D75}" srcOrd="0" destOrd="0" presId="urn:microsoft.com/office/officeart/2008/layout/LinedList"/>
    <dgm:cxn modelId="{62FDE142-9AE8-4E7F-A7E3-BA046CBFE92F}" type="presParOf" srcId="{7EAD9154-B332-4A3E-A849-F2822EFF06AA}" destId="{FFA18EBD-218F-4E9A-B4E2-C8A6A03F762F}" srcOrd="1" destOrd="0" presId="urn:microsoft.com/office/officeart/2008/layout/LinedList"/>
    <dgm:cxn modelId="{C635E718-763E-4C0D-956D-7D78B9F15458}" type="presParOf" srcId="{C2FF320C-D357-416E-A330-CB336AAE4DFA}" destId="{DA27F53A-F830-420F-A41B-0395A469C10C}" srcOrd="4" destOrd="0" presId="urn:microsoft.com/office/officeart/2008/layout/LinedList"/>
    <dgm:cxn modelId="{F8B1C547-8162-46AD-A5E3-CF79EE412687}" type="presParOf" srcId="{C2FF320C-D357-416E-A330-CB336AAE4DFA}" destId="{8676938F-3CC9-4C5D-9D01-EB0EA473C924}" srcOrd="5" destOrd="0" presId="urn:microsoft.com/office/officeart/2008/layout/LinedList"/>
    <dgm:cxn modelId="{66A0985D-46EB-4F55-BB43-D04CF355ED30}" type="presParOf" srcId="{8676938F-3CC9-4C5D-9D01-EB0EA473C924}" destId="{3A927ADE-69DE-446F-8B95-0E308222CDFE}" srcOrd="0" destOrd="0" presId="urn:microsoft.com/office/officeart/2008/layout/LinedList"/>
    <dgm:cxn modelId="{C310030D-5DB2-48C1-A123-D1E512CC8C64}" type="presParOf" srcId="{8676938F-3CC9-4C5D-9D01-EB0EA473C924}" destId="{6D0F7A4F-CB94-4912-811D-8468591FBEAE}" srcOrd="1" destOrd="0" presId="urn:microsoft.com/office/officeart/2008/layout/LinedList"/>
    <dgm:cxn modelId="{2C5A4B09-E128-4FD7-B026-A3EA349D629C}" type="presParOf" srcId="{C2FF320C-D357-416E-A330-CB336AAE4DFA}" destId="{71A12283-FC7B-4CC4-8E78-4C98C6D1BEFD}" srcOrd="6" destOrd="0" presId="urn:microsoft.com/office/officeart/2008/layout/LinedList"/>
    <dgm:cxn modelId="{D4992620-54D0-4F30-9BF4-C4B1B4C7AD7A}" type="presParOf" srcId="{C2FF320C-D357-416E-A330-CB336AAE4DFA}" destId="{E8A1462A-62DC-4755-B4BF-06DC21E7DE21}" srcOrd="7" destOrd="0" presId="urn:microsoft.com/office/officeart/2008/layout/LinedList"/>
    <dgm:cxn modelId="{0CBA81D3-C606-466E-A2B7-87451129CABA}" type="presParOf" srcId="{E8A1462A-62DC-4755-B4BF-06DC21E7DE21}" destId="{A69FABA8-557A-4977-80A5-733677C27613}" srcOrd="0" destOrd="0" presId="urn:microsoft.com/office/officeart/2008/layout/LinedList"/>
    <dgm:cxn modelId="{80AA7979-A2E7-4E84-895E-7D4A2C42CAE3}" type="presParOf" srcId="{E8A1462A-62DC-4755-B4BF-06DC21E7DE21}" destId="{748278A8-286E-4FC4-82F6-8B7D40E59110}" srcOrd="1" destOrd="0" presId="urn:microsoft.com/office/officeart/2008/layout/LinedList"/>
    <dgm:cxn modelId="{11723838-E0F4-497E-947C-7A448DB267CC}" type="presParOf" srcId="{C2FF320C-D357-416E-A330-CB336AAE4DFA}" destId="{99396B78-2669-4578-B8BC-0AE4A3B66BF7}" srcOrd="8" destOrd="0" presId="urn:microsoft.com/office/officeart/2008/layout/LinedList"/>
    <dgm:cxn modelId="{C83920D4-244E-465D-8F75-DEB74BA255AA}" type="presParOf" srcId="{C2FF320C-D357-416E-A330-CB336AAE4DFA}" destId="{0058D3FC-5C5A-4CCB-A03C-CCB8937AB058}" srcOrd="9" destOrd="0" presId="urn:microsoft.com/office/officeart/2008/layout/LinedList"/>
    <dgm:cxn modelId="{34FC1F05-8B88-4147-B0F8-8E492F8E6C9D}" type="presParOf" srcId="{0058D3FC-5C5A-4CCB-A03C-CCB8937AB058}" destId="{46389B30-1858-4F48-B030-649FB8F2C0D8}" srcOrd="0" destOrd="0" presId="urn:microsoft.com/office/officeart/2008/layout/LinedList"/>
    <dgm:cxn modelId="{3AF6C406-B6E8-4F5B-8F89-B45C2789C3F8}" type="presParOf" srcId="{0058D3FC-5C5A-4CCB-A03C-CCB8937AB058}" destId="{DF161B51-693B-42C7-9169-82B8A40D370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F753B9-C553-4F34-B843-85C0E7DC13D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A356DE4-E146-467C-BAB7-304AA79912D8}">
      <dgm:prSet/>
      <dgm:spPr/>
      <dgm:t>
        <a:bodyPr/>
        <a:lstStyle/>
        <a:p>
          <a:r>
            <a:rPr lang="en-US"/>
            <a:t>Psalm 34:1 </a:t>
          </a:r>
        </a:p>
      </dgm:t>
    </dgm:pt>
    <dgm:pt modelId="{58DB5AB7-0623-408C-9802-2B4DD9727EF7}" type="parTrans" cxnId="{5187C306-45E9-4C84-8E27-179EB78FF238}">
      <dgm:prSet/>
      <dgm:spPr/>
      <dgm:t>
        <a:bodyPr/>
        <a:lstStyle/>
        <a:p>
          <a:endParaRPr lang="en-US"/>
        </a:p>
      </dgm:t>
    </dgm:pt>
    <dgm:pt modelId="{A810FA89-1514-4C6F-ADA2-3DCFB9A8B494}" type="sibTrans" cxnId="{5187C306-45E9-4C84-8E27-179EB78FF238}">
      <dgm:prSet/>
      <dgm:spPr/>
      <dgm:t>
        <a:bodyPr/>
        <a:lstStyle/>
        <a:p>
          <a:endParaRPr lang="en-US"/>
        </a:p>
      </dgm:t>
    </dgm:pt>
    <dgm:pt modelId="{E01E3EAA-7F58-4559-9B2B-DA4DA35107CE}">
      <dgm:prSet/>
      <dgm:spPr/>
      <dgm:t>
        <a:bodyPr/>
        <a:lstStyle/>
        <a:p>
          <a:r>
            <a:rPr lang="en-US"/>
            <a:t>I will praise the Lord at all times.</a:t>
          </a:r>
          <a:br>
            <a:rPr lang="en-US"/>
          </a:br>
          <a:r>
            <a:rPr lang="en-US"/>
            <a:t>    I will constantly speak his praises.</a:t>
          </a:r>
        </a:p>
      </dgm:t>
    </dgm:pt>
    <dgm:pt modelId="{EEDC24B9-3DDB-421F-91A0-84A56600E160}" type="parTrans" cxnId="{7A909193-9C58-44D9-A145-CA5435A760B5}">
      <dgm:prSet/>
      <dgm:spPr/>
      <dgm:t>
        <a:bodyPr/>
        <a:lstStyle/>
        <a:p>
          <a:endParaRPr lang="en-US"/>
        </a:p>
      </dgm:t>
    </dgm:pt>
    <dgm:pt modelId="{47C4A688-69BE-455C-83AF-DC81C8DCC7D1}" type="sibTrans" cxnId="{7A909193-9C58-44D9-A145-CA5435A760B5}">
      <dgm:prSet/>
      <dgm:spPr/>
      <dgm:t>
        <a:bodyPr/>
        <a:lstStyle/>
        <a:p>
          <a:endParaRPr lang="en-US"/>
        </a:p>
      </dgm:t>
    </dgm:pt>
    <dgm:pt modelId="{8DD17A70-3E08-43FF-822D-8978945E17C0}">
      <dgm:prSet/>
      <dgm:spPr/>
      <dgm:t>
        <a:bodyPr/>
        <a:lstStyle/>
        <a:p>
          <a:r>
            <a:rPr lang="en-US"/>
            <a:t>The Bible tells us to worship God at all times</a:t>
          </a:r>
        </a:p>
      </dgm:t>
    </dgm:pt>
    <dgm:pt modelId="{CEE5D04C-0073-4F44-B89F-76616215D7ED}" type="parTrans" cxnId="{A6D8C613-43B5-468F-A333-AEDF3407A658}">
      <dgm:prSet/>
      <dgm:spPr/>
      <dgm:t>
        <a:bodyPr/>
        <a:lstStyle/>
        <a:p>
          <a:endParaRPr lang="en-US"/>
        </a:p>
      </dgm:t>
    </dgm:pt>
    <dgm:pt modelId="{67EF39B5-9CA8-40D3-8D88-4BEDF61AB929}" type="sibTrans" cxnId="{A6D8C613-43B5-468F-A333-AEDF3407A658}">
      <dgm:prSet/>
      <dgm:spPr/>
      <dgm:t>
        <a:bodyPr/>
        <a:lstStyle/>
        <a:p>
          <a:endParaRPr lang="en-US"/>
        </a:p>
      </dgm:t>
    </dgm:pt>
    <dgm:pt modelId="{13495647-B0F0-4C4D-B846-C619A4D16AF7}">
      <dgm:prSet/>
      <dgm:spPr/>
      <dgm:t>
        <a:bodyPr/>
        <a:lstStyle/>
        <a:p>
          <a:r>
            <a:rPr lang="en-US"/>
            <a:t>Worship God for</a:t>
          </a:r>
        </a:p>
      </dgm:t>
    </dgm:pt>
    <dgm:pt modelId="{7087D8A1-731D-4BA7-BE41-F0A37F3FCFC1}" type="parTrans" cxnId="{88227C7F-3E81-4791-9418-D2130866D828}">
      <dgm:prSet/>
      <dgm:spPr/>
      <dgm:t>
        <a:bodyPr/>
        <a:lstStyle/>
        <a:p>
          <a:endParaRPr lang="en-US"/>
        </a:p>
      </dgm:t>
    </dgm:pt>
    <dgm:pt modelId="{F2CB9A12-ED89-4EB4-846E-69E3A284E760}" type="sibTrans" cxnId="{88227C7F-3E81-4791-9418-D2130866D828}">
      <dgm:prSet/>
      <dgm:spPr/>
      <dgm:t>
        <a:bodyPr/>
        <a:lstStyle/>
        <a:p>
          <a:endParaRPr lang="en-US"/>
        </a:p>
      </dgm:t>
    </dgm:pt>
    <dgm:pt modelId="{8229084C-BDB7-4045-892A-E43500808F69}">
      <dgm:prSet/>
      <dgm:spPr/>
      <dgm:t>
        <a:bodyPr/>
        <a:lstStyle/>
        <a:p>
          <a:r>
            <a:rPr lang="en-US"/>
            <a:t>Who he is </a:t>
          </a:r>
        </a:p>
      </dgm:t>
    </dgm:pt>
    <dgm:pt modelId="{4986120B-1FC8-465B-9EF6-850597BAF572}" type="parTrans" cxnId="{BEFB003E-1997-43E6-8A3C-5F4F43236F21}">
      <dgm:prSet/>
      <dgm:spPr/>
      <dgm:t>
        <a:bodyPr/>
        <a:lstStyle/>
        <a:p>
          <a:endParaRPr lang="en-US"/>
        </a:p>
      </dgm:t>
    </dgm:pt>
    <dgm:pt modelId="{66241A76-3E3E-4083-8A5D-352C897DC206}" type="sibTrans" cxnId="{BEFB003E-1997-43E6-8A3C-5F4F43236F21}">
      <dgm:prSet/>
      <dgm:spPr/>
      <dgm:t>
        <a:bodyPr/>
        <a:lstStyle/>
        <a:p>
          <a:endParaRPr lang="en-US"/>
        </a:p>
      </dgm:t>
    </dgm:pt>
    <dgm:pt modelId="{9FE34833-3201-4F4F-B5B3-3F04AF382498}">
      <dgm:prSet/>
      <dgm:spPr/>
      <dgm:t>
        <a:bodyPr/>
        <a:lstStyle/>
        <a:p>
          <a:r>
            <a:rPr lang="en-US" dirty="0"/>
            <a:t>What he has done</a:t>
          </a:r>
        </a:p>
      </dgm:t>
    </dgm:pt>
    <dgm:pt modelId="{56A817DC-104E-46DE-B616-73AD7F737A71}" type="parTrans" cxnId="{A9055386-AC95-4197-B6C6-F0BE29339500}">
      <dgm:prSet/>
      <dgm:spPr/>
      <dgm:t>
        <a:bodyPr/>
        <a:lstStyle/>
        <a:p>
          <a:endParaRPr lang="en-US"/>
        </a:p>
      </dgm:t>
    </dgm:pt>
    <dgm:pt modelId="{051DD70E-700F-4B5F-944D-6192181E3191}" type="sibTrans" cxnId="{A9055386-AC95-4197-B6C6-F0BE29339500}">
      <dgm:prSet/>
      <dgm:spPr/>
      <dgm:t>
        <a:bodyPr/>
        <a:lstStyle/>
        <a:p>
          <a:endParaRPr lang="en-US"/>
        </a:p>
      </dgm:t>
    </dgm:pt>
    <dgm:pt modelId="{E2A802B8-B111-4BDA-B42C-87A2DF6F8C5A}" type="pres">
      <dgm:prSet presAssocID="{B0F753B9-C553-4F34-B843-85C0E7DC13D8}" presName="linear" presStyleCnt="0">
        <dgm:presLayoutVars>
          <dgm:animLvl val="lvl"/>
          <dgm:resizeHandles val="exact"/>
        </dgm:presLayoutVars>
      </dgm:prSet>
      <dgm:spPr/>
    </dgm:pt>
    <dgm:pt modelId="{B0C56A92-F398-469B-8D6A-CD609AA8B835}" type="pres">
      <dgm:prSet presAssocID="{7A356DE4-E146-467C-BAB7-304AA79912D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C48F8A9-8D18-4457-BB7D-D831D70B153C}" type="pres">
      <dgm:prSet presAssocID="{A810FA89-1514-4C6F-ADA2-3DCFB9A8B494}" presName="spacer" presStyleCnt="0"/>
      <dgm:spPr/>
    </dgm:pt>
    <dgm:pt modelId="{CA277D0B-4399-4BE5-8C2F-B93FE3348B20}" type="pres">
      <dgm:prSet presAssocID="{E01E3EAA-7F58-4559-9B2B-DA4DA35107CE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58FC4832-8414-4B45-8CA6-2FBD27A2E06E}" type="pres">
      <dgm:prSet presAssocID="{E01E3EAA-7F58-4559-9B2B-DA4DA35107CE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5187C306-45E9-4C84-8E27-179EB78FF238}" srcId="{B0F753B9-C553-4F34-B843-85C0E7DC13D8}" destId="{7A356DE4-E146-467C-BAB7-304AA79912D8}" srcOrd="0" destOrd="0" parTransId="{58DB5AB7-0623-408C-9802-2B4DD9727EF7}" sibTransId="{A810FA89-1514-4C6F-ADA2-3DCFB9A8B494}"/>
    <dgm:cxn modelId="{A6D8C613-43B5-468F-A333-AEDF3407A658}" srcId="{E01E3EAA-7F58-4559-9B2B-DA4DA35107CE}" destId="{8DD17A70-3E08-43FF-822D-8978945E17C0}" srcOrd="0" destOrd="0" parTransId="{CEE5D04C-0073-4F44-B89F-76616215D7ED}" sibTransId="{67EF39B5-9CA8-40D3-8D88-4BEDF61AB929}"/>
    <dgm:cxn modelId="{FAAA4121-BED3-4FC0-AAAB-B9F71F75A4DE}" type="presOf" srcId="{13495647-B0F0-4C4D-B846-C619A4D16AF7}" destId="{58FC4832-8414-4B45-8CA6-2FBD27A2E06E}" srcOrd="0" destOrd="1" presId="urn:microsoft.com/office/officeart/2005/8/layout/vList2"/>
    <dgm:cxn modelId="{BEFB003E-1997-43E6-8A3C-5F4F43236F21}" srcId="{E01E3EAA-7F58-4559-9B2B-DA4DA35107CE}" destId="{8229084C-BDB7-4045-892A-E43500808F69}" srcOrd="2" destOrd="0" parTransId="{4986120B-1FC8-465B-9EF6-850597BAF572}" sibTransId="{66241A76-3E3E-4083-8A5D-352C897DC206}"/>
    <dgm:cxn modelId="{3ED22740-904E-4B6E-8E40-C740A63F1953}" type="presOf" srcId="{9FE34833-3201-4F4F-B5B3-3F04AF382498}" destId="{58FC4832-8414-4B45-8CA6-2FBD27A2E06E}" srcOrd="0" destOrd="3" presId="urn:microsoft.com/office/officeart/2005/8/layout/vList2"/>
    <dgm:cxn modelId="{09EBF354-A849-4F1C-8A23-39925C4418AF}" type="presOf" srcId="{8DD17A70-3E08-43FF-822D-8978945E17C0}" destId="{58FC4832-8414-4B45-8CA6-2FBD27A2E06E}" srcOrd="0" destOrd="0" presId="urn:microsoft.com/office/officeart/2005/8/layout/vList2"/>
    <dgm:cxn modelId="{88227C7F-3E81-4791-9418-D2130866D828}" srcId="{E01E3EAA-7F58-4559-9B2B-DA4DA35107CE}" destId="{13495647-B0F0-4C4D-B846-C619A4D16AF7}" srcOrd="1" destOrd="0" parTransId="{7087D8A1-731D-4BA7-BE41-F0A37F3FCFC1}" sibTransId="{F2CB9A12-ED89-4EB4-846E-69E3A284E760}"/>
    <dgm:cxn modelId="{7AE68D80-0C0C-4FE9-9D73-FA00AE2B75FF}" type="presOf" srcId="{8229084C-BDB7-4045-892A-E43500808F69}" destId="{58FC4832-8414-4B45-8CA6-2FBD27A2E06E}" srcOrd="0" destOrd="2" presId="urn:microsoft.com/office/officeart/2005/8/layout/vList2"/>
    <dgm:cxn modelId="{A9055386-AC95-4197-B6C6-F0BE29339500}" srcId="{E01E3EAA-7F58-4559-9B2B-DA4DA35107CE}" destId="{9FE34833-3201-4F4F-B5B3-3F04AF382498}" srcOrd="3" destOrd="0" parTransId="{56A817DC-104E-46DE-B616-73AD7F737A71}" sibTransId="{051DD70E-700F-4B5F-944D-6192181E3191}"/>
    <dgm:cxn modelId="{AC989887-7C68-4444-905B-9EF3DEF545E4}" type="presOf" srcId="{7A356DE4-E146-467C-BAB7-304AA79912D8}" destId="{B0C56A92-F398-469B-8D6A-CD609AA8B835}" srcOrd="0" destOrd="0" presId="urn:microsoft.com/office/officeart/2005/8/layout/vList2"/>
    <dgm:cxn modelId="{7A909193-9C58-44D9-A145-CA5435A760B5}" srcId="{B0F753B9-C553-4F34-B843-85C0E7DC13D8}" destId="{E01E3EAA-7F58-4559-9B2B-DA4DA35107CE}" srcOrd="1" destOrd="0" parTransId="{EEDC24B9-3DDB-421F-91A0-84A56600E160}" sibTransId="{47C4A688-69BE-455C-83AF-DC81C8DCC7D1}"/>
    <dgm:cxn modelId="{437B4AD5-E3F9-4286-B3BD-3BF436B4B44A}" type="presOf" srcId="{E01E3EAA-7F58-4559-9B2B-DA4DA35107CE}" destId="{CA277D0B-4399-4BE5-8C2F-B93FE3348B20}" srcOrd="0" destOrd="0" presId="urn:microsoft.com/office/officeart/2005/8/layout/vList2"/>
    <dgm:cxn modelId="{E14366D9-76B4-4B62-A25A-E8FA8B4765ED}" type="presOf" srcId="{B0F753B9-C553-4F34-B843-85C0E7DC13D8}" destId="{E2A802B8-B111-4BDA-B42C-87A2DF6F8C5A}" srcOrd="0" destOrd="0" presId="urn:microsoft.com/office/officeart/2005/8/layout/vList2"/>
    <dgm:cxn modelId="{DB27E82C-1998-48EF-921E-EACF6B978D55}" type="presParOf" srcId="{E2A802B8-B111-4BDA-B42C-87A2DF6F8C5A}" destId="{B0C56A92-F398-469B-8D6A-CD609AA8B835}" srcOrd="0" destOrd="0" presId="urn:microsoft.com/office/officeart/2005/8/layout/vList2"/>
    <dgm:cxn modelId="{13740165-5DD7-46DF-8B04-55A3BA5952F5}" type="presParOf" srcId="{E2A802B8-B111-4BDA-B42C-87A2DF6F8C5A}" destId="{9C48F8A9-8D18-4457-BB7D-D831D70B153C}" srcOrd="1" destOrd="0" presId="urn:microsoft.com/office/officeart/2005/8/layout/vList2"/>
    <dgm:cxn modelId="{D9073069-6674-424F-A232-D7F0437963A3}" type="presParOf" srcId="{E2A802B8-B111-4BDA-B42C-87A2DF6F8C5A}" destId="{CA277D0B-4399-4BE5-8C2F-B93FE3348B20}" srcOrd="2" destOrd="0" presId="urn:microsoft.com/office/officeart/2005/8/layout/vList2"/>
    <dgm:cxn modelId="{68D705AA-67F5-4D98-8093-CDFB23573BAD}" type="presParOf" srcId="{E2A802B8-B111-4BDA-B42C-87A2DF6F8C5A}" destId="{58FC4832-8414-4B45-8CA6-2FBD27A2E06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EC4F890-F023-4F8A-9FF6-BA1A349AB02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4BE72F3-E536-4411-992D-3F299D194F12}">
      <dgm:prSet/>
      <dgm:spPr/>
      <dgm:t>
        <a:bodyPr/>
        <a:lstStyle/>
        <a:p>
          <a:r>
            <a:rPr lang="en-SG" dirty="0"/>
            <a:t>The Bible tells us  that </a:t>
          </a:r>
          <a:r>
            <a:rPr lang="en-SG" b="1" dirty="0"/>
            <a:t>when we hide sins in our hearts, God will not hear us.</a:t>
          </a:r>
          <a:endParaRPr lang="en-US" b="1" dirty="0"/>
        </a:p>
      </dgm:t>
    </dgm:pt>
    <dgm:pt modelId="{3A1246B9-DB71-4A00-873E-5B4146C45D7C}" type="parTrans" cxnId="{B3609EAD-F812-4C22-BB68-FEBC8008C837}">
      <dgm:prSet/>
      <dgm:spPr/>
      <dgm:t>
        <a:bodyPr/>
        <a:lstStyle/>
        <a:p>
          <a:endParaRPr lang="en-US"/>
        </a:p>
      </dgm:t>
    </dgm:pt>
    <dgm:pt modelId="{92EC91CC-0DC0-4994-813E-05521014A797}" type="sibTrans" cxnId="{B3609EAD-F812-4C22-BB68-FEBC8008C837}">
      <dgm:prSet/>
      <dgm:spPr/>
      <dgm:t>
        <a:bodyPr/>
        <a:lstStyle/>
        <a:p>
          <a:endParaRPr lang="en-US"/>
        </a:p>
      </dgm:t>
    </dgm:pt>
    <dgm:pt modelId="{05C8FD06-0348-46CC-9D92-4A75E6E4D40A}">
      <dgm:prSet/>
      <dgm:spPr/>
      <dgm:t>
        <a:bodyPr/>
        <a:lstStyle/>
        <a:p>
          <a:r>
            <a:rPr lang="en-SG" dirty="0"/>
            <a:t>Psalm 66:18: </a:t>
          </a:r>
          <a:r>
            <a:rPr lang="en-US" dirty="0">
              <a:solidFill>
                <a:srgbClr val="0070C0"/>
              </a:solidFill>
            </a:rPr>
            <a:t>If I had not confessed the sin in my heart,</a:t>
          </a:r>
          <a:br>
            <a:rPr lang="en-US" dirty="0">
              <a:solidFill>
                <a:srgbClr val="0070C0"/>
              </a:solidFill>
            </a:rPr>
          </a:br>
          <a:r>
            <a:rPr lang="en-US" dirty="0">
              <a:solidFill>
                <a:srgbClr val="0070C0"/>
              </a:solidFill>
            </a:rPr>
            <a:t>    the Lord would not have listened.</a:t>
          </a:r>
        </a:p>
      </dgm:t>
    </dgm:pt>
    <dgm:pt modelId="{52104FA6-4F4D-4766-B8A2-18C1AF8A1343}" type="parTrans" cxnId="{F52DE20E-C017-4779-88FD-6E7EBD8727E7}">
      <dgm:prSet/>
      <dgm:spPr/>
      <dgm:t>
        <a:bodyPr/>
        <a:lstStyle/>
        <a:p>
          <a:endParaRPr lang="en-US"/>
        </a:p>
      </dgm:t>
    </dgm:pt>
    <dgm:pt modelId="{7E6F669E-9118-4496-BF2C-33DE112B80C4}" type="sibTrans" cxnId="{F52DE20E-C017-4779-88FD-6E7EBD8727E7}">
      <dgm:prSet/>
      <dgm:spPr/>
      <dgm:t>
        <a:bodyPr/>
        <a:lstStyle/>
        <a:p>
          <a:endParaRPr lang="en-US"/>
        </a:p>
      </dgm:t>
    </dgm:pt>
    <dgm:pt modelId="{4D892369-6FD2-4ED5-8807-100C3E81C875}">
      <dgm:prSet/>
      <dgm:spPr/>
      <dgm:t>
        <a:bodyPr/>
        <a:lstStyle/>
        <a:p>
          <a:r>
            <a:rPr lang="en-SG" dirty="0"/>
            <a:t>1 John 1:9 : </a:t>
          </a:r>
          <a:r>
            <a:rPr lang="en-US" dirty="0">
              <a:solidFill>
                <a:srgbClr val="00B050"/>
              </a:solidFill>
            </a:rPr>
            <a:t>But if we confess our sins to him, he is faithful and just to </a:t>
          </a:r>
          <a:r>
            <a:rPr lang="en-US" b="1" dirty="0">
              <a:solidFill>
                <a:srgbClr val="00B050"/>
              </a:solidFill>
            </a:rPr>
            <a:t>forgive us our sins </a:t>
          </a:r>
          <a:r>
            <a:rPr lang="en-US" dirty="0">
              <a:solidFill>
                <a:srgbClr val="00B050"/>
              </a:solidFill>
            </a:rPr>
            <a:t>and to cleanse us from all wickedness.</a:t>
          </a:r>
        </a:p>
      </dgm:t>
    </dgm:pt>
    <dgm:pt modelId="{C2791CD8-AE46-412E-B6B2-91191596DE89}" type="parTrans" cxnId="{A5E5BBCA-7A57-4438-ACA2-CE6A9DFC6189}">
      <dgm:prSet/>
      <dgm:spPr/>
      <dgm:t>
        <a:bodyPr/>
        <a:lstStyle/>
        <a:p>
          <a:endParaRPr lang="en-US"/>
        </a:p>
      </dgm:t>
    </dgm:pt>
    <dgm:pt modelId="{5A8BF138-1015-406F-BDA9-36AAF960F534}" type="sibTrans" cxnId="{A5E5BBCA-7A57-4438-ACA2-CE6A9DFC6189}">
      <dgm:prSet/>
      <dgm:spPr/>
      <dgm:t>
        <a:bodyPr/>
        <a:lstStyle/>
        <a:p>
          <a:endParaRPr lang="en-US"/>
        </a:p>
      </dgm:t>
    </dgm:pt>
    <dgm:pt modelId="{823939ED-50F0-41E2-AF26-8ABEA55548E4}" type="pres">
      <dgm:prSet presAssocID="{6EC4F890-F023-4F8A-9FF6-BA1A349AB02E}" presName="vert0" presStyleCnt="0">
        <dgm:presLayoutVars>
          <dgm:dir/>
          <dgm:animOne val="branch"/>
          <dgm:animLvl val="lvl"/>
        </dgm:presLayoutVars>
      </dgm:prSet>
      <dgm:spPr/>
    </dgm:pt>
    <dgm:pt modelId="{89307C00-504D-4706-B887-AFE3B2910657}" type="pres">
      <dgm:prSet presAssocID="{F4BE72F3-E536-4411-992D-3F299D194F12}" presName="thickLine" presStyleLbl="alignNode1" presStyleIdx="0" presStyleCnt="3"/>
      <dgm:spPr/>
    </dgm:pt>
    <dgm:pt modelId="{B39629B6-6E4C-4CC2-9399-2A30AFEAC6EA}" type="pres">
      <dgm:prSet presAssocID="{F4BE72F3-E536-4411-992D-3F299D194F12}" presName="horz1" presStyleCnt="0"/>
      <dgm:spPr/>
    </dgm:pt>
    <dgm:pt modelId="{70D346D0-DA9E-45EB-99B1-2DBCC18438D9}" type="pres">
      <dgm:prSet presAssocID="{F4BE72F3-E536-4411-992D-3F299D194F12}" presName="tx1" presStyleLbl="revTx" presStyleIdx="0" presStyleCnt="3"/>
      <dgm:spPr/>
    </dgm:pt>
    <dgm:pt modelId="{1198031A-DD51-4446-BCD1-0ED9B284FDCF}" type="pres">
      <dgm:prSet presAssocID="{F4BE72F3-E536-4411-992D-3F299D194F12}" presName="vert1" presStyleCnt="0"/>
      <dgm:spPr/>
    </dgm:pt>
    <dgm:pt modelId="{6A585BCC-DA4E-4707-94B6-AD5E16F7EDF8}" type="pres">
      <dgm:prSet presAssocID="{05C8FD06-0348-46CC-9D92-4A75E6E4D40A}" presName="thickLine" presStyleLbl="alignNode1" presStyleIdx="1" presStyleCnt="3"/>
      <dgm:spPr/>
    </dgm:pt>
    <dgm:pt modelId="{92EF2A0C-9B0F-464E-9675-22430EF1521B}" type="pres">
      <dgm:prSet presAssocID="{05C8FD06-0348-46CC-9D92-4A75E6E4D40A}" presName="horz1" presStyleCnt="0"/>
      <dgm:spPr/>
    </dgm:pt>
    <dgm:pt modelId="{58E92278-E8CA-4D60-9A0C-72158120E420}" type="pres">
      <dgm:prSet presAssocID="{05C8FD06-0348-46CC-9D92-4A75E6E4D40A}" presName="tx1" presStyleLbl="revTx" presStyleIdx="1" presStyleCnt="3"/>
      <dgm:spPr/>
    </dgm:pt>
    <dgm:pt modelId="{545AC5D8-25B2-42A9-90DB-7EF1C1C516E4}" type="pres">
      <dgm:prSet presAssocID="{05C8FD06-0348-46CC-9D92-4A75E6E4D40A}" presName="vert1" presStyleCnt="0"/>
      <dgm:spPr/>
    </dgm:pt>
    <dgm:pt modelId="{11FA5EE3-E01F-4E41-8027-85220293B187}" type="pres">
      <dgm:prSet presAssocID="{4D892369-6FD2-4ED5-8807-100C3E81C875}" presName="thickLine" presStyleLbl="alignNode1" presStyleIdx="2" presStyleCnt="3"/>
      <dgm:spPr/>
    </dgm:pt>
    <dgm:pt modelId="{A365E002-6EF8-44AC-AD4B-20E99647D082}" type="pres">
      <dgm:prSet presAssocID="{4D892369-6FD2-4ED5-8807-100C3E81C875}" presName="horz1" presStyleCnt="0"/>
      <dgm:spPr/>
    </dgm:pt>
    <dgm:pt modelId="{1BB3C3A7-6E8D-4F73-8307-0D1801C1FF60}" type="pres">
      <dgm:prSet presAssocID="{4D892369-6FD2-4ED5-8807-100C3E81C875}" presName="tx1" presStyleLbl="revTx" presStyleIdx="2" presStyleCnt="3"/>
      <dgm:spPr/>
    </dgm:pt>
    <dgm:pt modelId="{D47AF808-8D53-4B08-82B8-B7B97FFCB6D6}" type="pres">
      <dgm:prSet presAssocID="{4D892369-6FD2-4ED5-8807-100C3E81C875}" presName="vert1" presStyleCnt="0"/>
      <dgm:spPr/>
    </dgm:pt>
  </dgm:ptLst>
  <dgm:cxnLst>
    <dgm:cxn modelId="{F52DE20E-C017-4779-88FD-6E7EBD8727E7}" srcId="{6EC4F890-F023-4F8A-9FF6-BA1A349AB02E}" destId="{05C8FD06-0348-46CC-9D92-4A75E6E4D40A}" srcOrd="1" destOrd="0" parTransId="{52104FA6-4F4D-4766-B8A2-18C1AF8A1343}" sibTransId="{7E6F669E-9118-4496-BF2C-33DE112B80C4}"/>
    <dgm:cxn modelId="{41EA0920-6FE6-4E44-A23D-AA58E0DCDDD5}" type="presOf" srcId="{6EC4F890-F023-4F8A-9FF6-BA1A349AB02E}" destId="{823939ED-50F0-41E2-AF26-8ABEA55548E4}" srcOrd="0" destOrd="0" presId="urn:microsoft.com/office/officeart/2008/layout/LinedList"/>
    <dgm:cxn modelId="{76539B34-E595-4127-BE4B-0149D2660BF6}" type="presOf" srcId="{05C8FD06-0348-46CC-9D92-4A75E6E4D40A}" destId="{58E92278-E8CA-4D60-9A0C-72158120E420}" srcOrd="0" destOrd="0" presId="urn:microsoft.com/office/officeart/2008/layout/LinedList"/>
    <dgm:cxn modelId="{34936370-D24C-4F24-B672-44C8DF100916}" type="presOf" srcId="{4D892369-6FD2-4ED5-8807-100C3E81C875}" destId="{1BB3C3A7-6E8D-4F73-8307-0D1801C1FF60}" srcOrd="0" destOrd="0" presId="urn:microsoft.com/office/officeart/2008/layout/LinedList"/>
    <dgm:cxn modelId="{C1F2E387-D50B-4293-AEF6-516A7482D8DF}" type="presOf" srcId="{F4BE72F3-E536-4411-992D-3F299D194F12}" destId="{70D346D0-DA9E-45EB-99B1-2DBCC18438D9}" srcOrd="0" destOrd="0" presId="urn:microsoft.com/office/officeart/2008/layout/LinedList"/>
    <dgm:cxn modelId="{B3609EAD-F812-4C22-BB68-FEBC8008C837}" srcId="{6EC4F890-F023-4F8A-9FF6-BA1A349AB02E}" destId="{F4BE72F3-E536-4411-992D-3F299D194F12}" srcOrd="0" destOrd="0" parTransId="{3A1246B9-DB71-4A00-873E-5B4146C45D7C}" sibTransId="{92EC91CC-0DC0-4994-813E-05521014A797}"/>
    <dgm:cxn modelId="{A5E5BBCA-7A57-4438-ACA2-CE6A9DFC6189}" srcId="{6EC4F890-F023-4F8A-9FF6-BA1A349AB02E}" destId="{4D892369-6FD2-4ED5-8807-100C3E81C875}" srcOrd="2" destOrd="0" parTransId="{C2791CD8-AE46-412E-B6B2-91191596DE89}" sibTransId="{5A8BF138-1015-406F-BDA9-36AAF960F534}"/>
    <dgm:cxn modelId="{11277A71-4125-4341-B76F-121EF40636FA}" type="presParOf" srcId="{823939ED-50F0-41E2-AF26-8ABEA55548E4}" destId="{89307C00-504D-4706-B887-AFE3B2910657}" srcOrd="0" destOrd="0" presId="urn:microsoft.com/office/officeart/2008/layout/LinedList"/>
    <dgm:cxn modelId="{B7C0D42B-2585-4EC3-9A54-2EE45342EFFA}" type="presParOf" srcId="{823939ED-50F0-41E2-AF26-8ABEA55548E4}" destId="{B39629B6-6E4C-4CC2-9399-2A30AFEAC6EA}" srcOrd="1" destOrd="0" presId="urn:microsoft.com/office/officeart/2008/layout/LinedList"/>
    <dgm:cxn modelId="{873F209F-9DCD-425E-AA8B-908737F2C7ED}" type="presParOf" srcId="{B39629B6-6E4C-4CC2-9399-2A30AFEAC6EA}" destId="{70D346D0-DA9E-45EB-99B1-2DBCC18438D9}" srcOrd="0" destOrd="0" presId="urn:microsoft.com/office/officeart/2008/layout/LinedList"/>
    <dgm:cxn modelId="{59F24EE9-4338-4853-8D62-FD965FE15D4F}" type="presParOf" srcId="{B39629B6-6E4C-4CC2-9399-2A30AFEAC6EA}" destId="{1198031A-DD51-4446-BCD1-0ED9B284FDCF}" srcOrd="1" destOrd="0" presId="urn:microsoft.com/office/officeart/2008/layout/LinedList"/>
    <dgm:cxn modelId="{5EDD046D-3CC1-44D5-B684-544D4D392F6A}" type="presParOf" srcId="{823939ED-50F0-41E2-AF26-8ABEA55548E4}" destId="{6A585BCC-DA4E-4707-94B6-AD5E16F7EDF8}" srcOrd="2" destOrd="0" presId="urn:microsoft.com/office/officeart/2008/layout/LinedList"/>
    <dgm:cxn modelId="{BE12F444-4DC1-4F8D-BFFD-3BE13267EDC0}" type="presParOf" srcId="{823939ED-50F0-41E2-AF26-8ABEA55548E4}" destId="{92EF2A0C-9B0F-464E-9675-22430EF1521B}" srcOrd="3" destOrd="0" presId="urn:microsoft.com/office/officeart/2008/layout/LinedList"/>
    <dgm:cxn modelId="{07638DDC-C6C0-49DD-A821-B6E3C4F081A3}" type="presParOf" srcId="{92EF2A0C-9B0F-464E-9675-22430EF1521B}" destId="{58E92278-E8CA-4D60-9A0C-72158120E420}" srcOrd="0" destOrd="0" presId="urn:microsoft.com/office/officeart/2008/layout/LinedList"/>
    <dgm:cxn modelId="{3D1343F8-4856-4956-A233-F7AD77554D01}" type="presParOf" srcId="{92EF2A0C-9B0F-464E-9675-22430EF1521B}" destId="{545AC5D8-25B2-42A9-90DB-7EF1C1C516E4}" srcOrd="1" destOrd="0" presId="urn:microsoft.com/office/officeart/2008/layout/LinedList"/>
    <dgm:cxn modelId="{748F9A1C-2243-4C7D-BB8F-C23A8307C2F1}" type="presParOf" srcId="{823939ED-50F0-41E2-AF26-8ABEA55548E4}" destId="{11FA5EE3-E01F-4E41-8027-85220293B187}" srcOrd="4" destOrd="0" presId="urn:microsoft.com/office/officeart/2008/layout/LinedList"/>
    <dgm:cxn modelId="{8B3CE9ED-779A-4EAB-A686-469282C40997}" type="presParOf" srcId="{823939ED-50F0-41E2-AF26-8ABEA55548E4}" destId="{A365E002-6EF8-44AC-AD4B-20E99647D082}" srcOrd="5" destOrd="0" presId="urn:microsoft.com/office/officeart/2008/layout/LinedList"/>
    <dgm:cxn modelId="{45D76D5D-6A87-47AA-86FE-FE81C365E74A}" type="presParOf" srcId="{A365E002-6EF8-44AC-AD4B-20E99647D082}" destId="{1BB3C3A7-6E8D-4F73-8307-0D1801C1FF60}" srcOrd="0" destOrd="0" presId="urn:microsoft.com/office/officeart/2008/layout/LinedList"/>
    <dgm:cxn modelId="{D86D0160-A3DD-438C-A92F-B010A26B2E68}" type="presParOf" srcId="{A365E002-6EF8-44AC-AD4B-20E99647D082}" destId="{D47AF808-8D53-4B08-82B8-B7B97FFCB6D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017F678-213E-4B4F-938D-0C0369845AB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A1252EC-00A0-40F7-AB48-7D5723AFE2F3}">
      <dgm:prSet/>
      <dgm:spPr/>
      <dgm:t>
        <a:bodyPr/>
        <a:lstStyle/>
        <a:p>
          <a:r>
            <a:rPr lang="en-SG"/>
            <a:t>At least 4 ways that God answers your prayers:</a:t>
          </a:r>
          <a:endParaRPr lang="en-US"/>
        </a:p>
      </dgm:t>
    </dgm:pt>
    <dgm:pt modelId="{3E61EB18-D8D0-49BD-9FA1-17BD205C7FF3}" type="parTrans" cxnId="{50DF04CA-7880-4428-96AB-85F0F2FD8CB2}">
      <dgm:prSet/>
      <dgm:spPr/>
      <dgm:t>
        <a:bodyPr/>
        <a:lstStyle/>
        <a:p>
          <a:endParaRPr lang="en-US"/>
        </a:p>
      </dgm:t>
    </dgm:pt>
    <dgm:pt modelId="{842F754F-C106-489B-8E5B-2F5BFD9F5EDE}" type="sibTrans" cxnId="{50DF04CA-7880-4428-96AB-85F0F2FD8CB2}">
      <dgm:prSet/>
      <dgm:spPr/>
      <dgm:t>
        <a:bodyPr/>
        <a:lstStyle/>
        <a:p>
          <a:endParaRPr lang="en-US"/>
        </a:p>
      </dgm:t>
    </dgm:pt>
    <dgm:pt modelId="{31E9D1AE-36FB-4E1D-B3CE-4DA90E537D3E}">
      <dgm:prSet/>
      <dgm:spPr/>
      <dgm:t>
        <a:bodyPr/>
        <a:lstStyle/>
        <a:p>
          <a:r>
            <a:rPr lang="en-SG" b="1"/>
            <a:t>Yes</a:t>
          </a:r>
          <a:r>
            <a:rPr lang="en-SG"/>
            <a:t>, I’ll give you as you’ve asked</a:t>
          </a:r>
          <a:endParaRPr lang="en-US"/>
        </a:p>
      </dgm:t>
    </dgm:pt>
    <dgm:pt modelId="{C448E29C-BA64-4903-9D37-9292E2F27F2F}" type="parTrans" cxnId="{D3CCA08F-5459-43E1-8FF4-E0EB31E066EC}">
      <dgm:prSet/>
      <dgm:spPr/>
      <dgm:t>
        <a:bodyPr/>
        <a:lstStyle/>
        <a:p>
          <a:endParaRPr lang="en-US"/>
        </a:p>
      </dgm:t>
    </dgm:pt>
    <dgm:pt modelId="{168C6C97-1F40-425D-A861-BEE4F067CE35}" type="sibTrans" cxnId="{D3CCA08F-5459-43E1-8FF4-E0EB31E066EC}">
      <dgm:prSet/>
      <dgm:spPr/>
      <dgm:t>
        <a:bodyPr/>
        <a:lstStyle/>
        <a:p>
          <a:endParaRPr lang="en-US"/>
        </a:p>
      </dgm:t>
    </dgm:pt>
    <dgm:pt modelId="{3A239F52-B06B-4CD6-8948-91DF34599B2F}">
      <dgm:prSet/>
      <dgm:spPr/>
      <dgm:t>
        <a:bodyPr/>
        <a:lstStyle/>
        <a:p>
          <a:r>
            <a:rPr lang="en-SG" b="1"/>
            <a:t>No</a:t>
          </a:r>
          <a:r>
            <a:rPr lang="en-SG"/>
            <a:t>, this is not good for you</a:t>
          </a:r>
          <a:endParaRPr lang="en-US"/>
        </a:p>
      </dgm:t>
    </dgm:pt>
    <dgm:pt modelId="{069DB4A9-9CE2-416B-A9FE-755E6C09DFF6}" type="parTrans" cxnId="{5DFA1AC8-1A71-4ABB-A6D5-51D84288BBFD}">
      <dgm:prSet/>
      <dgm:spPr/>
      <dgm:t>
        <a:bodyPr/>
        <a:lstStyle/>
        <a:p>
          <a:endParaRPr lang="en-US"/>
        </a:p>
      </dgm:t>
    </dgm:pt>
    <dgm:pt modelId="{723C859E-83F6-4C3D-BE07-7C899AD1C2BB}" type="sibTrans" cxnId="{5DFA1AC8-1A71-4ABB-A6D5-51D84288BBFD}">
      <dgm:prSet/>
      <dgm:spPr/>
      <dgm:t>
        <a:bodyPr/>
        <a:lstStyle/>
        <a:p>
          <a:endParaRPr lang="en-US"/>
        </a:p>
      </dgm:t>
    </dgm:pt>
    <dgm:pt modelId="{595549D0-10E5-4E73-97F5-6A50CADAE484}">
      <dgm:prSet/>
      <dgm:spPr/>
      <dgm:t>
        <a:bodyPr/>
        <a:lstStyle/>
        <a:p>
          <a:r>
            <a:rPr lang="en-SG"/>
            <a:t>Wait, I’ll answer you at the </a:t>
          </a:r>
          <a:r>
            <a:rPr lang="en-SG" b="1"/>
            <a:t>right time</a:t>
          </a:r>
          <a:endParaRPr lang="en-US"/>
        </a:p>
      </dgm:t>
    </dgm:pt>
    <dgm:pt modelId="{71DA7960-E3F8-48EB-A60D-C4F6A14C97DE}" type="parTrans" cxnId="{27F8BBE3-44E0-42D4-8B59-4E0663AF911D}">
      <dgm:prSet/>
      <dgm:spPr/>
      <dgm:t>
        <a:bodyPr/>
        <a:lstStyle/>
        <a:p>
          <a:endParaRPr lang="en-US"/>
        </a:p>
      </dgm:t>
    </dgm:pt>
    <dgm:pt modelId="{CB906B61-D2C9-42F7-B4BC-054CA6EDD612}" type="sibTrans" cxnId="{27F8BBE3-44E0-42D4-8B59-4E0663AF911D}">
      <dgm:prSet/>
      <dgm:spPr/>
      <dgm:t>
        <a:bodyPr/>
        <a:lstStyle/>
        <a:p>
          <a:endParaRPr lang="en-US"/>
        </a:p>
      </dgm:t>
    </dgm:pt>
    <dgm:pt modelId="{55E28B7F-2587-4123-A790-709E997B1D52}">
      <dgm:prSet/>
      <dgm:spPr/>
      <dgm:t>
        <a:bodyPr/>
        <a:lstStyle/>
        <a:p>
          <a:r>
            <a:rPr lang="en-SG"/>
            <a:t>I’ve a </a:t>
          </a:r>
          <a:r>
            <a:rPr lang="en-SG" b="1"/>
            <a:t>better</a:t>
          </a:r>
          <a:r>
            <a:rPr lang="en-SG"/>
            <a:t> idea than yours</a:t>
          </a:r>
          <a:endParaRPr lang="en-US"/>
        </a:p>
      </dgm:t>
    </dgm:pt>
    <dgm:pt modelId="{F0983192-B995-4B9D-AA0E-123A7247B24A}" type="parTrans" cxnId="{51EDEEDE-443E-436E-B436-5155E450E657}">
      <dgm:prSet/>
      <dgm:spPr/>
      <dgm:t>
        <a:bodyPr/>
        <a:lstStyle/>
        <a:p>
          <a:endParaRPr lang="en-US"/>
        </a:p>
      </dgm:t>
    </dgm:pt>
    <dgm:pt modelId="{81F3615D-33F5-4EA3-B80C-5386349703D0}" type="sibTrans" cxnId="{51EDEEDE-443E-436E-B436-5155E450E657}">
      <dgm:prSet/>
      <dgm:spPr/>
      <dgm:t>
        <a:bodyPr/>
        <a:lstStyle/>
        <a:p>
          <a:endParaRPr lang="en-US"/>
        </a:p>
      </dgm:t>
    </dgm:pt>
    <dgm:pt modelId="{62C0DA8C-86D3-47D1-9F14-96688DDDC5E2}" type="pres">
      <dgm:prSet presAssocID="{7017F678-213E-4B4F-938D-0C0369845AB4}" presName="linear" presStyleCnt="0">
        <dgm:presLayoutVars>
          <dgm:animLvl val="lvl"/>
          <dgm:resizeHandles val="exact"/>
        </dgm:presLayoutVars>
      </dgm:prSet>
      <dgm:spPr/>
    </dgm:pt>
    <dgm:pt modelId="{2B856279-13F3-44CD-A081-0D4A3DD6D67A}" type="pres">
      <dgm:prSet presAssocID="{8A1252EC-00A0-40F7-AB48-7D5723AFE2F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EB921B24-BF99-4C7A-A081-904CDD0E3225}" type="pres">
      <dgm:prSet presAssocID="{8A1252EC-00A0-40F7-AB48-7D5723AFE2F3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4FA77904-11D3-4EC2-9DE0-9A8DF875DEB1}" type="presOf" srcId="{595549D0-10E5-4E73-97F5-6A50CADAE484}" destId="{EB921B24-BF99-4C7A-A081-904CDD0E3225}" srcOrd="0" destOrd="2" presId="urn:microsoft.com/office/officeart/2005/8/layout/vList2"/>
    <dgm:cxn modelId="{D3CCA08F-5459-43E1-8FF4-E0EB31E066EC}" srcId="{8A1252EC-00A0-40F7-AB48-7D5723AFE2F3}" destId="{31E9D1AE-36FB-4E1D-B3CE-4DA90E537D3E}" srcOrd="0" destOrd="0" parTransId="{C448E29C-BA64-4903-9D37-9292E2F27F2F}" sibTransId="{168C6C97-1F40-425D-A861-BEE4F067CE35}"/>
    <dgm:cxn modelId="{50068197-3A72-4344-8684-404D4FA516FD}" type="presOf" srcId="{55E28B7F-2587-4123-A790-709E997B1D52}" destId="{EB921B24-BF99-4C7A-A081-904CDD0E3225}" srcOrd="0" destOrd="3" presId="urn:microsoft.com/office/officeart/2005/8/layout/vList2"/>
    <dgm:cxn modelId="{5DFA1AC8-1A71-4ABB-A6D5-51D84288BBFD}" srcId="{8A1252EC-00A0-40F7-AB48-7D5723AFE2F3}" destId="{3A239F52-B06B-4CD6-8948-91DF34599B2F}" srcOrd="1" destOrd="0" parTransId="{069DB4A9-9CE2-416B-A9FE-755E6C09DFF6}" sibTransId="{723C859E-83F6-4C3D-BE07-7C899AD1C2BB}"/>
    <dgm:cxn modelId="{50DF04CA-7880-4428-96AB-85F0F2FD8CB2}" srcId="{7017F678-213E-4B4F-938D-0C0369845AB4}" destId="{8A1252EC-00A0-40F7-AB48-7D5723AFE2F3}" srcOrd="0" destOrd="0" parTransId="{3E61EB18-D8D0-49BD-9FA1-17BD205C7FF3}" sibTransId="{842F754F-C106-489B-8E5B-2F5BFD9F5EDE}"/>
    <dgm:cxn modelId="{91A647D7-1D15-431E-87EF-9E64D61D95DC}" type="presOf" srcId="{8A1252EC-00A0-40F7-AB48-7D5723AFE2F3}" destId="{2B856279-13F3-44CD-A081-0D4A3DD6D67A}" srcOrd="0" destOrd="0" presId="urn:microsoft.com/office/officeart/2005/8/layout/vList2"/>
    <dgm:cxn modelId="{389A2AD9-561C-485C-82D8-AFD0297846D5}" type="presOf" srcId="{7017F678-213E-4B4F-938D-0C0369845AB4}" destId="{62C0DA8C-86D3-47D1-9F14-96688DDDC5E2}" srcOrd="0" destOrd="0" presId="urn:microsoft.com/office/officeart/2005/8/layout/vList2"/>
    <dgm:cxn modelId="{51EDEEDE-443E-436E-B436-5155E450E657}" srcId="{8A1252EC-00A0-40F7-AB48-7D5723AFE2F3}" destId="{55E28B7F-2587-4123-A790-709E997B1D52}" srcOrd="3" destOrd="0" parTransId="{F0983192-B995-4B9D-AA0E-123A7247B24A}" sibTransId="{81F3615D-33F5-4EA3-B80C-5386349703D0}"/>
    <dgm:cxn modelId="{27F8BBE3-44E0-42D4-8B59-4E0663AF911D}" srcId="{8A1252EC-00A0-40F7-AB48-7D5723AFE2F3}" destId="{595549D0-10E5-4E73-97F5-6A50CADAE484}" srcOrd="2" destOrd="0" parTransId="{71DA7960-E3F8-48EB-A60D-C4F6A14C97DE}" sibTransId="{CB906B61-D2C9-42F7-B4BC-054CA6EDD612}"/>
    <dgm:cxn modelId="{EB9A87E7-FEFE-49CA-9863-406C3A21F819}" type="presOf" srcId="{31E9D1AE-36FB-4E1D-B3CE-4DA90E537D3E}" destId="{EB921B24-BF99-4C7A-A081-904CDD0E3225}" srcOrd="0" destOrd="0" presId="urn:microsoft.com/office/officeart/2005/8/layout/vList2"/>
    <dgm:cxn modelId="{985DA9F9-EA8E-4B4F-9E26-81CF43E05534}" type="presOf" srcId="{3A239F52-B06B-4CD6-8948-91DF34599B2F}" destId="{EB921B24-BF99-4C7A-A081-904CDD0E3225}" srcOrd="0" destOrd="1" presId="urn:microsoft.com/office/officeart/2005/8/layout/vList2"/>
    <dgm:cxn modelId="{E7CC6EC7-FBD0-46AF-8868-04C7C07D6991}" type="presParOf" srcId="{62C0DA8C-86D3-47D1-9F14-96688DDDC5E2}" destId="{2B856279-13F3-44CD-A081-0D4A3DD6D67A}" srcOrd="0" destOrd="0" presId="urn:microsoft.com/office/officeart/2005/8/layout/vList2"/>
    <dgm:cxn modelId="{BE9355DF-E947-409F-91B6-B74F5CF51F3E}" type="presParOf" srcId="{62C0DA8C-86D3-47D1-9F14-96688DDDC5E2}" destId="{EB921B24-BF99-4C7A-A081-904CDD0E3225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A3CA6CD-1539-453A-B254-0E6970586A17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E615F8B-6B16-482A-98BE-C789A00CF8BF}">
      <dgm:prSet/>
      <dgm:spPr/>
      <dgm:t>
        <a:bodyPr/>
        <a:lstStyle/>
        <a:p>
          <a:r>
            <a:rPr lang="en-SG"/>
            <a:t>Prayer is one of the greatest proof a believer can have.</a:t>
          </a:r>
          <a:endParaRPr lang="en-US"/>
        </a:p>
      </dgm:t>
    </dgm:pt>
    <dgm:pt modelId="{94B8C719-7FAC-4BBE-9480-91FD9DFE5F9E}" type="parTrans" cxnId="{77E6FD95-D773-4B26-B64B-AF5E0E6E8A85}">
      <dgm:prSet/>
      <dgm:spPr/>
      <dgm:t>
        <a:bodyPr/>
        <a:lstStyle/>
        <a:p>
          <a:endParaRPr lang="en-US"/>
        </a:p>
      </dgm:t>
    </dgm:pt>
    <dgm:pt modelId="{2A758F6E-9A85-4D2A-AF2E-463434025AD8}" type="sibTrans" cxnId="{77E6FD95-D773-4B26-B64B-AF5E0E6E8A85}">
      <dgm:prSet/>
      <dgm:spPr/>
      <dgm:t>
        <a:bodyPr/>
        <a:lstStyle/>
        <a:p>
          <a:endParaRPr lang="en-US"/>
        </a:p>
      </dgm:t>
    </dgm:pt>
    <dgm:pt modelId="{BE09F855-1F9A-4DA9-B747-626C040F6670}">
      <dgm:prSet/>
      <dgm:spPr/>
      <dgm:t>
        <a:bodyPr/>
        <a:lstStyle/>
        <a:p>
          <a:r>
            <a:rPr lang="en-SG"/>
            <a:t>Share your prayer needs</a:t>
          </a:r>
          <a:endParaRPr lang="en-US"/>
        </a:p>
      </dgm:t>
    </dgm:pt>
    <dgm:pt modelId="{67D3D728-F44F-4DA8-996E-A7178958EEDF}" type="parTrans" cxnId="{457239D8-6BEA-4CE4-A5F7-771298F938D8}">
      <dgm:prSet/>
      <dgm:spPr/>
      <dgm:t>
        <a:bodyPr/>
        <a:lstStyle/>
        <a:p>
          <a:endParaRPr lang="en-US"/>
        </a:p>
      </dgm:t>
    </dgm:pt>
    <dgm:pt modelId="{DC89D79A-BABF-4471-858D-9AA0C395732C}" type="sibTrans" cxnId="{457239D8-6BEA-4CE4-A5F7-771298F938D8}">
      <dgm:prSet/>
      <dgm:spPr/>
      <dgm:t>
        <a:bodyPr/>
        <a:lstStyle/>
        <a:p>
          <a:endParaRPr lang="en-US"/>
        </a:p>
      </dgm:t>
    </dgm:pt>
    <dgm:pt modelId="{09CCF5F5-9809-47E1-88C8-9DCBD0AB0437}">
      <dgm:prSet/>
      <dgm:spPr/>
      <dgm:t>
        <a:bodyPr/>
        <a:lstStyle/>
        <a:p>
          <a:r>
            <a:rPr lang="en-SG"/>
            <a:t>Pray knowing that God hears </a:t>
          </a:r>
          <a:endParaRPr lang="en-US"/>
        </a:p>
      </dgm:t>
    </dgm:pt>
    <dgm:pt modelId="{C9D0DBAB-D740-4CCA-8D2A-C2AB32D3E7DA}" type="parTrans" cxnId="{13BB8FC1-E9AD-42B7-986E-C0AEDE71A03E}">
      <dgm:prSet/>
      <dgm:spPr/>
      <dgm:t>
        <a:bodyPr/>
        <a:lstStyle/>
        <a:p>
          <a:endParaRPr lang="en-US"/>
        </a:p>
      </dgm:t>
    </dgm:pt>
    <dgm:pt modelId="{B9B308A8-1547-4E0C-92C9-072A3656F0E2}" type="sibTrans" cxnId="{13BB8FC1-E9AD-42B7-986E-C0AEDE71A03E}">
      <dgm:prSet/>
      <dgm:spPr/>
      <dgm:t>
        <a:bodyPr/>
        <a:lstStyle/>
        <a:p>
          <a:endParaRPr lang="en-US"/>
        </a:p>
      </dgm:t>
    </dgm:pt>
    <dgm:pt modelId="{4AF0A81A-0A82-4E1B-B525-D93435FE9738}">
      <dgm:prSet/>
      <dgm:spPr/>
      <dgm:t>
        <a:bodyPr/>
        <a:lstStyle/>
        <a:p>
          <a:r>
            <a:rPr lang="en-SG"/>
            <a:t>Date Prayed:</a:t>
          </a:r>
          <a:endParaRPr lang="en-US"/>
        </a:p>
      </dgm:t>
    </dgm:pt>
    <dgm:pt modelId="{81DBCD21-F953-4DDC-9CCD-916950B6941E}" type="parTrans" cxnId="{96E9B427-4885-40E1-B894-3EB134630370}">
      <dgm:prSet/>
      <dgm:spPr/>
      <dgm:t>
        <a:bodyPr/>
        <a:lstStyle/>
        <a:p>
          <a:endParaRPr lang="en-US"/>
        </a:p>
      </dgm:t>
    </dgm:pt>
    <dgm:pt modelId="{9CEBC4D0-55B5-4F25-B953-280D6B9F6F25}" type="sibTrans" cxnId="{96E9B427-4885-40E1-B894-3EB134630370}">
      <dgm:prSet/>
      <dgm:spPr/>
      <dgm:t>
        <a:bodyPr/>
        <a:lstStyle/>
        <a:p>
          <a:endParaRPr lang="en-US"/>
        </a:p>
      </dgm:t>
    </dgm:pt>
    <dgm:pt modelId="{F703EAA7-C0A7-4693-9E75-9A3A96EE0570}">
      <dgm:prSet/>
      <dgm:spPr/>
      <dgm:t>
        <a:bodyPr/>
        <a:lstStyle/>
        <a:p>
          <a:r>
            <a:rPr lang="en-SG"/>
            <a:t>Date Answer</a:t>
          </a:r>
          <a:endParaRPr lang="en-US"/>
        </a:p>
      </dgm:t>
    </dgm:pt>
    <dgm:pt modelId="{60401478-0423-4DF3-9A3F-50E623286FDB}" type="parTrans" cxnId="{53B409BB-FDC1-42FF-AE85-BBCED822FBAA}">
      <dgm:prSet/>
      <dgm:spPr/>
      <dgm:t>
        <a:bodyPr/>
        <a:lstStyle/>
        <a:p>
          <a:endParaRPr lang="en-US"/>
        </a:p>
      </dgm:t>
    </dgm:pt>
    <dgm:pt modelId="{41544140-9522-4BEE-8824-4F6FBF02574C}" type="sibTrans" cxnId="{53B409BB-FDC1-42FF-AE85-BBCED822FBAA}">
      <dgm:prSet/>
      <dgm:spPr/>
      <dgm:t>
        <a:bodyPr/>
        <a:lstStyle/>
        <a:p>
          <a:endParaRPr lang="en-US"/>
        </a:p>
      </dgm:t>
    </dgm:pt>
    <dgm:pt modelId="{5653300C-1D47-4CFE-975E-205C8FD4A440}">
      <dgm:prSet/>
      <dgm:spPr/>
      <dgm:t>
        <a:bodyPr/>
        <a:lstStyle/>
        <a:p>
          <a:r>
            <a:rPr lang="en-SG"/>
            <a:t>Keep a Prayer Journal</a:t>
          </a:r>
          <a:endParaRPr lang="en-US"/>
        </a:p>
      </dgm:t>
    </dgm:pt>
    <dgm:pt modelId="{5B3FC7C0-F20D-420C-81DF-E1AEC2A0E373}" type="parTrans" cxnId="{9DC0701A-184B-49DE-A09D-547DEC1E113A}">
      <dgm:prSet/>
      <dgm:spPr/>
      <dgm:t>
        <a:bodyPr/>
        <a:lstStyle/>
        <a:p>
          <a:endParaRPr lang="en-US"/>
        </a:p>
      </dgm:t>
    </dgm:pt>
    <dgm:pt modelId="{74C65322-87F4-49BA-8785-BDC9C5D67579}" type="sibTrans" cxnId="{9DC0701A-184B-49DE-A09D-547DEC1E113A}">
      <dgm:prSet/>
      <dgm:spPr/>
      <dgm:t>
        <a:bodyPr/>
        <a:lstStyle/>
        <a:p>
          <a:endParaRPr lang="en-US"/>
        </a:p>
      </dgm:t>
    </dgm:pt>
    <dgm:pt modelId="{FC3038E9-C1CC-4A33-BDED-B01DE9290C64}" type="pres">
      <dgm:prSet presAssocID="{2A3CA6CD-1539-453A-B254-0E6970586A17}" presName="vert0" presStyleCnt="0">
        <dgm:presLayoutVars>
          <dgm:dir/>
          <dgm:animOne val="branch"/>
          <dgm:animLvl val="lvl"/>
        </dgm:presLayoutVars>
      </dgm:prSet>
      <dgm:spPr/>
    </dgm:pt>
    <dgm:pt modelId="{03B49636-0242-4805-AC3B-250A31657995}" type="pres">
      <dgm:prSet presAssocID="{0E615F8B-6B16-482A-98BE-C789A00CF8BF}" presName="thickLine" presStyleLbl="alignNode1" presStyleIdx="0" presStyleCnt="6"/>
      <dgm:spPr/>
    </dgm:pt>
    <dgm:pt modelId="{E8C84BEF-F8AF-4C64-9053-C657C1D37FAB}" type="pres">
      <dgm:prSet presAssocID="{0E615F8B-6B16-482A-98BE-C789A00CF8BF}" presName="horz1" presStyleCnt="0"/>
      <dgm:spPr/>
    </dgm:pt>
    <dgm:pt modelId="{9A1F4AA0-B2D7-46D3-8BED-6DB66C1EC34D}" type="pres">
      <dgm:prSet presAssocID="{0E615F8B-6B16-482A-98BE-C789A00CF8BF}" presName="tx1" presStyleLbl="revTx" presStyleIdx="0" presStyleCnt="6"/>
      <dgm:spPr/>
    </dgm:pt>
    <dgm:pt modelId="{1AEA89C4-DC7C-43C9-9660-EAE08CAA6CEE}" type="pres">
      <dgm:prSet presAssocID="{0E615F8B-6B16-482A-98BE-C789A00CF8BF}" presName="vert1" presStyleCnt="0"/>
      <dgm:spPr/>
    </dgm:pt>
    <dgm:pt modelId="{BDCEE3F6-03D6-4BD2-8FAA-8BF42DA40C89}" type="pres">
      <dgm:prSet presAssocID="{BE09F855-1F9A-4DA9-B747-626C040F6670}" presName="thickLine" presStyleLbl="alignNode1" presStyleIdx="1" presStyleCnt="6"/>
      <dgm:spPr/>
    </dgm:pt>
    <dgm:pt modelId="{9BC61FDE-4015-467F-A04C-6C970C7AA709}" type="pres">
      <dgm:prSet presAssocID="{BE09F855-1F9A-4DA9-B747-626C040F6670}" presName="horz1" presStyleCnt="0"/>
      <dgm:spPr/>
    </dgm:pt>
    <dgm:pt modelId="{BA25B110-DDC6-40D9-9350-AD7517D3845C}" type="pres">
      <dgm:prSet presAssocID="{BE09F855-1F9A-4DA9-B747-626C040F6670}" presName="tx1" presStyleLbl="revTx" presStyleIdx="1" presStyleCnt="6"/>
      <dgm:spPr/>
    </dgm:pt>
    <dgm:pt modelId="{06EF9461-B1DB-480B-983A-41DA959F18E9}" type="pres">
      <dgm:prSet presAssocID="{BE09F855-1F9A-4DA9-B747-626C040F6670}" presName="vert1" presStyleCnt="0"/>
      <dgm:spPr/>
    </dgm:pt>
    <dgm:pt modelId="{445266EB-FC1D-4D5B-A604-0A23354BCA8A}" type="pres">
      <dgm:prSet presAssocID="{09CCF5F5-9809-47E1-88C8-9DCBD0AB0437}" presName="thickLine" presStyleLbl="alignNode1" presStyleIdx="2" presStyleCnt="6"/>
      <dgm:spPr/>
    </dgm:pt>
    <dgm:pt modelId="{6E3765E0-65B8-42D2-A591-4E64E5138AC9}" type="pres">
      <dgm:prSet presAssocID="{09CCF5F5-9809-47E1-88C8-9DCBD0AB0437}" presName="horz1" presStyleCnt="0"/>
      <dgm:spPr/>
    </dgm:pt>
    <dgm:pt modelId="{78263D00-36B3-4A0C-9CD4-E8C5B0735DBA}" type="pres">
      <dgm:prSet presAssocID="{09CCF5F5-9809-47E1-88C8-9DCBD0AB0437}" presName="tx1" presStyleLbl="revTx" presStyleIdx="2" presStyleCnt="6"/>
      <dgm:spPr/>
    </dgm:pt>
    <dgm:pt modelId="{5A17A25B-6C14-44DB-9019-DB23858DF4E0}" type="pres">
      <dgm:prSet presAssocID="{09CCF5F5-9809-47E1-88C8-9DCBD0AB0437}" presName="vert1" presStyleCnt="0"/>
      <dgm:spPr/>
    </dgm:pt>
    <dgm:pt modelId="{8AC25B78-5951-43D9-9704-60343EA07659}" type="pres">
      <dgm:prSet presAssocID="{4AF0A81A-0A82-4E1B-B525-D93435FE9738}" presName="thickLine" presStyleLbl="alignNode1" presStyleIdx="3" presStyleCnt="6"/>
      <dgm:spPr/>
    </dgm:pt>
    <dgm:pt modelId="{E7F9D7BC-D46A-491B-BF13-62193A149226}" type="pres">
      <dgm:prSet presAssocID="{4AF0A81A-0A82-4E1B-B525-D93435FE9738}" presName="horz1" presStyleCnt="0"/>
      <dgm:spPr/>
    </dgm:pt>
    <dgm:pt modelId="{CE8E1B0E-C586-4937-85D1-06DAF7458C09}" type="pres">
      <dgm:prSet presAssocID="{4AF0A81A-0A82-4E1B-B525-D93435FE9738}" presName="tx1" presStyleLbl="revTx" presStyleIdx="3" presStyleCnt="6"/>
      <dgm:spPr/>
    </dgm:pt>
    <dgm:pt modelId="{68E790FA-D26B-4AAB-B76D-A8BA43AE5A1D}" type="pres">
      <dgm:prSet presAssocID="{4AF0A81A-0A82-4E1B-B525-D93435FE9738}" presName="vert1" presStyleCnt="0"/>
      <dgm:spPr/>
    </dgm:pt>
    <dgm:pt modelId="{C54A6F58-1312-46C8-B66E-7E9502B8187D}" type="pres">
      <dgm:prSet presAssocID="{F703EAA7-C0A7-4693-9E75-9A3A96EE0570}" presName="thickLine" presStyleLbl="alignNode1" presStyleIdx="4" presStyleCnt="6"/>
      <dgm:spPr/>
    </dgm:pt>
    <dgm:pt modelId="{4C77ADCF-D08B-4492-AB42-89882FF43047}" type="pres">
      <dgm:prSet presAssocID="{F703EAA7-C0A7-4693-9E75-9A3A96EE0570}" presName="horz1" presStyleCnt="0"/>
      <dgm:spPr/>
    </dgm:pt>
    <dgm:pt modelId="{32647511-D29A-453C-9961-F4ACE8DEC142}" type="pres">
      <dgm:prSet presAssocID="{F703EAA7-C0A7-4693-9E75-9A3A96EE0570}" presName="tx1" presStyleLbl="revTx" presStyleIdx="4" presStyleCnt="6"/>
      <dgm:spPr/>
    </dgm:pt>
    <dgm:pt modelId="{B48B128C-B29E-4D72-86FC-33D49F0ECC9C}" type="pres">
      <dgm:prSet presAssocID="{F703EAA7-C0A7-4693-9E75-9A3A96EE0570}" presName="vert1" presStyleCnt="0"/>
      <dgm:spPr/>
    </dgm:pt>
    <dgm:pt modelId="{C280A141-6C39-4C78-AEAB-783E7D40EA79}" type="pres">
      <dgm:prSet presAssocID="{5653300C-1D47-4CFE-975E-205C8FD4A440}" presName="thickLine" presStyleLbl="alignNode1" presStyleIdx="5" presStyleCnt="6"/>
      <dgm:spPr/>
    </dgm:pt>
    <dgm:pt modelId="{C19BE0FA-D58E-4A83-8934-09AB8816F98C}" type="pres">
      <dgm:prSet presAssocID="{5653300C-1D47-4CFE-975E-205C8FD4A440}" presName="horz1" presStyleCnt="0"/>
      <dgm:spPr/>
    </dgm:pt>
    <dgm:pt modelId="{90D12013-9683-4069-BC01-5A8512BB8C35}" type="pres">
      <dgm:prSet presAssocID="{5653300C-1D47-4CFE-975E-205C8FD4A440}" presName="tx1" presStyleLbl="revTx" presStyleIdx="5" presStyleCnt="6"/>
      <dgm:spPr/>
    </dgm:pt>
    <dgm:pt modelId="{CF457652-ECC0-4DDA-88BD-733A31AB89B6}" type="pres">
      <dgm:prSet presAssocID="{5653300C-1D47-4CFE-975E-205C8FD4A440}" presName="vert1" presStyleCnt="0"/>
      <dgm:spPr/>
    </dgm:pt>
  </dgm:ptLst>
  <dgm:cxnLst>
    <dgm:cxn modelId="{7474A517-4123-4F74-B8CC-252DCF94BAAE}" type="presOf" srcId="{F703EAA7-C0A7-4693-9E75-9A3A96EE0570}" destId="{32647511-D29A-453C-9961-F4ACE8DEC142}" srcOrd="0" destOrd="0" presId="urn:microsoft.com/office/officeart/2008/layout/LinedList"/>
    <dgm:cxn modelId="{9DC0701A-184B-49DE-A09D-547DEC1E113A}" srcId="{2A3CA6CD-1539-453A-B254-0E6970586A17}" destId="{5653300C-1D47-4CFE-975E-205C8FD4A440}" srcOrd="5" destOrd="0" parTransId="{5B3FC7C0-F20D-420C-81DF-E1AEC2A0E373}" sibTransId="{74C65322-87F4-49BA-8785-BDC9C5D67579}"/>
    <dgm:cxn modelId="{96E9B427-4885-40E1-B894-3EB134630370}" srcId="{2A3CA6CD-1539-453A-B254-0E6970586A17}" destId="{4AF0A81A-0A82-4E1B-B525-D93435FE9738}" srcOrd="3" destOrd="0" parTransId="{81DBCD21-F953-4DDC-9CCD-916950B6941E}" sibTransId="{9CEBC4D0-55B5-4F25-B953-280D6B9F6F25}"/>
    <dgm:cxn modelId="{57A32F7C-B557-413A-BA80-04784FDD1FCB}" type="presOf" srcId="{5653300C-1D47-4CFE-975E-205C8FD4A440}" destId="{90D12013-9683-4069-BC01-5A8512BB8C35}" srcOrd="0" destOrd="0" presId="urn:microsoft.com/office/officeart/2008/layout/LinedList"/>
    <dgm:cxn modelId="{E791F985-12C4-4DD9-A99D-AE44A9D0E78D}" type="presOf" srcId="{4AF0A81A-0A82-4E1B-B525-D93435FE9738}" destId="{CE8E1B0E-C586-4937-85D1-06DAF7458C09}" srcOrd="0" destOrd="0" presId="urn:microsoft.com/office/officeart/2008/layout/LinedList"/>
    <dgm:cxn modelId="{77E6FD95-D773-4B26-B64B-AF5E0E6E8A85}" srcId="{2A3CA6CD-1539-453A-B254-0E6970586A17}" destId="{0E615F8B-6B16-482A-98BE-C789A00CF8BF}" srcOrd="0" destOrd="0" parTransId="{94B8C719-7FAC-4BBE-9480-91FD9DFE5F9E}" sibTransId="{2A758F6E-9A85-4D2A-AF2E-463434025AD8}"/>
    <dgm:cxn modelId="{C7783396-C2F0-42AD-A363-E9EDB21A4FA8}" type="presOf" srcId="{2A3CA6CD-1539-453A-B254-0E6970586A17}" destId="{FC3038E9-C1CC-4A33-BDED-B01DE9290C64}" srcOrd="0" destOrd="0" presId="urn:microsoft.com/office/officeart/2008/layout/LinedList"/>
    <dgm:cxn modelId="{A639D49E-FF64-4A67-A029-789478F66FC5}" type="presOf" srcId="{09CCF5F5-9809-47E1-88C8-9DCBD0AB0437}" destId="{78263D00-36B3-4A0C-9CD4-E8C5B0735DBA}" srcOrd="0" destOrd="0" presId="urn:microsoft.com/office/officeart/2008/layout/LinedList"/>
    <dgm:cxn modelId="{9CFC3BAA-351C-4170-A89F-A1A93939B70F}" type="presOf" srcId="{0E615F8B-6B16-482A-98BE-C789A00CF8BF}" destId="{9A1F4AA0-B2D7-46D3-8BED-6DB66C1EC34D}" srcOrd="0" destOrd="0" presId="urn:microsoft.com/office/officeart/2008/layout/LinedList"/>
    <dgm:cxn modelId="{53B409BB-FDC1-42FF-AE85-BBCED822FBAA}" srcId="{2A3CA6CD-1539-453A-B254-0E6970586A17}" destId="{F703EAA7-C0A7-4693-9E75-9A3A96EE0570}" srcOrd="4" destOrd="0" parTransId="{60401478-0423-4DF3-9A3F-50E623286FDB}" sibTransId="{41544140-9522-4BEE-8824-4F6FBF02574C}"/>
    <dgm:cxn modelId="{13BB8FC1-E9AD-42B7-986E-C0AEDE71A03E}" srcId="{2A3CA6CD-1539-453A-B254-0E6970586A17}" destId="{09CCF5F5-9809-47E1-88C8-9DCBD0AB0437}" srcOrd="2" destOrd="0" parTransId="{C9D0DBAB-D740-4CCA-8D2A-C2AB32D3E7DA}" sibTransId="{B9B308A8-1547-4E0C-92C9-072A3656F0E2}"/>
    <dgm:cxn modelId="{24ECD0C2-1937-42A4-8D7D-7BA264A9987D}" type="presOf" srcId="{BE09F855-1F9A-4DA9-B747-626C040F6670}" destId="{BA25B110-DDC6-40D9-9350-AD7517D3845C}" srcOrd="0" destOrd="0" presId="urn:microsoft.com/office/officeart/2008/layout/LinedList"/>
    <dgm:cxn modelId="{457239D8-6BEA-4CE4-A5F7-771298F938D8}" srcId="{2A3CA6CD-1539-453A-B254-0E6970586A17}" destId="{BE09F855-1F9A-4DA9-B747-626C040F6670}" srcOrd="1" destOrd="0" parTransId="{67D3D728-F44F-4DA8-996E-A7178958EEDF}" sibTransId="{DC89D79A-BABF-4471-858D-9AA0C395732C}"/>
    <dgm:cxn modelId="{396E8C65-BE20-473F-B4FD-11468890FA2D}" type="presParOf" srcId="{FC3038E9-C1CC-4A33-BDED-B01DE9290C64}" destId="{03B49636-0242-4805-AC3B-250A31657995}" srcOrd="0" destOrd="0" presId="urn:microsoft.com/office/officeart/2008/layout/LinedList"/>
    <dgm:cxn modelId="{98F74526-9D83-4087-96C5-D9F80F1454CE}" type="presParOf" srcId="{FC3038E9-C1CC-4A33-BDED-B01DE9290C64}" destId="{E8C84BEF-F8AF-4C64-9053-C657C1D37FAB}" srcOrd="1" destOrd="0" presId="urn:microsoft.com/office/officeart/2008/layout/LinedList"/>
    <dgm:cxn modelId="{C2D6C339-5300-4F55-B93F-5C0E2B613A4A}" type="presParOf" srcId="{E8C84BEF-F8AF-4C64-9053-C657C1D37FAB}" destId="{9A1F4AA0-B2D7-46D3-8BED-6DB66C1EC34D}" srcOrd="0" destOrd="0" presId="urn:microsoft.com/office/officeart/2008/layout/LinedList"/>
    <dgm:cxn modelId="{18BCD1E3-9035-4AB1-8F17-0DAC088EF438}" type="presParOf" srcId="{E8C84BEF-F8AF-4C64-9053-C657C1D37FAB}" destId="{1AEA89C4-DC7C-43C9-9660-EAE08CAA6CEE}" srcOrd="1" destOrd="0" presId="urn:microsoft.com/office/officeart/2008/layout/LinedList"/>
    <dgm:cxn modelId="{8DD93A77-9A6D-4F73-8738-F8A80D7BD660}" type="presParOf" srcId="{FC3038E9-C1CC-4A33-BDED-B01DE9290C64}" destId="{BDCEE3F6-03D6-4BD2-8FAA-8BF42DA40C89}" srcOrd="2" destOrd="0" presId="urn:microsoft.com/office/officeart/2008/layout/LinedList"/>
    <dgm:cxn modelId="{EC2441AC-00A8-422C-9071-1936B371CBFB}" type="presParOf" srcId="{FC3038E9-C1CC-4A33-BDED-B01DE9290C64}" destId="{9BC61FDE-4015-467F-A04C-6C970C7AA709}" srcOrd="3" destOrd="0" presId="urn:microsoft.com/office/officeart/2008/layout/LinedList"/>
    <dgm:cxn modelId="{9CC9BA1F-3D15-41E8-B158-49BC5085E6F2}" type="presParOf" srcId="{9BC61FDE-4015-467F-A04C-6C970C7AA709}" destId="{BA25B110-DDC6-40D9-9350-AD7517D3845C}" srcOrd="0" destOrd="0" presId="urn:microsoft.com/office/officeart/2008/layout/LinedList"/>
    <dgm:cxn modelId="{30E709C4-C56B-4D26-ACD2-01691AAE3D3A}" type="presParOf" srcId="{9BC61FDE-4015-467F-A04C-6C970C7AA709}" destId="{06EF9461-B1DB-480B-983A-41DA959F18E9}" srcOrd="1" destOrd="0" presId="urn:microsoft.com/office/officeart/2008/layout/LinedList"/>
    <dgm:cxn modelId="{9ED0B322-7E17-4DC3-BDDF-7BAE07E5F3B2}" type="presParOf" srcId="{FC3038E9-C1CC-4A33-BDED-B01DE9290C64}" destId="{445266EB-FC1D-4D5B-A604-0A23354BCA8A}" srcOrd="4" destOrd="0" presId="urn:microsoft.com/office/officeart/2008/layout/LinedList"/>
    <dgm:cxn modelId="{D99C3BF7-B18B-46AF-ADD5-E230D62FEFC0}" type="presParOf" srcId="{FC3038E9-C1CC-4A33-BDED-B01DE9290C64}" destId="{6E3765E0-65B8-42D2-A591-4E64E5138AC9}" srcOrd="5" destOrd="0" presId="urn:microsoft.com/office/officeart/2008/layout/LinedList"/>
    <dgm:cxn modelId="{3A916A87-FAAF-469A-AACE-57962C77A868}" type="presParOf" srcId="{6E3765E0-65B8-42D2-A591-4E64E5138AC9}" destId="{78263D00-36B3-4A0C-9CD4-E8C5B0735DBA}" srcOrd="0" destOrd="0" presId="urn:microsoft.com/office/officeart/2008/layout/LinedList"/>
    <dgm:cxn modelId="{BA3AABB5-13F3-4ABC-86DC-29A41D7C0FC3}" type="presParOf" srcId="{6E3765E0-65B8-42D2-A591-4E64E5138AC9}" destId="{5A17A25B-6C14-44DB-9019-DB23858DF4E0}" srcOrd="1" destOrd="0" presId="urn:microsoft.com/office/officeart/2008/layout/LinedList"/>
    <dgm:cxn modelId="{8D0645AD-F8BD-4FBF-B320-39D7622E0C08}" type="presParOf" srcId="{FC3038E9-C1CC-4A33-BDED-B01DE9290C64}" destId="{8AC25B78-5951-43D9-9704-60343EA07659}" srcOrd="6" destOrd="0" presId="urn:microsoft.com/office/officeart/2008/layout/LinedList"/>
    <dgm:cxn modelId="{E224C0CF-B631-440C-A9F6-2751864E5E68}" type="presParOf" srcId="{FC3038E9-C1CC-4A33-BDED-B01DE9290C64}" destId="{E7F9D7BC-D46A-491B-BF13-62193A149226}" srcOrd="7" destOrd="0" presId="urn:microsoft.com/office/officeart/2008/layout/LinedList"/>
    <dgm:cxn modelId="{3ACE6DD3-7ECA-46BB-B470-6351256B5B82}" type="presParOf" srcId="{E7F9D7BC-D46A-491B-BF13-62193A149226}" destId="{CE8E1B0E-C586-4937-85D1-06DAF7458C09}" srcOrd="0" destOrd="0" presId="urn:microsoft.com/office/officeart/2008/layout/LinedList"/>
    <dgm:cxn modelId="{0E8356C3-F423-48F8-8BAA-D6CEDE97066D}" type="presParOf" srcId="{E7F9D7BC-D46A-491B-BF13-62193A149226}" destId="{68E790FA-D26B-4AAB-B76D-A8BA43AE5A1D}" srcOrd="1" destOrd="0" presId="urn:microsoft.com/office/officeart/2008/layout/LinedList"/>
    <dgm:cxn modelId="{ADF897E9-1A7D-4AF8-8D62-21CFC998F7C1}" type="presParOf" srcId="{FC3038E9-C1CC-4A33-BDED-B01DE9290C64}" destId="{C54A6F58-1312-46C8-B66E-7E9502B8187D}" srcOrd="8" destOrd="0" presId="urn:microsoft.com/office/officeart/2008/layout/LinedList"/>
    <dgm:cxn modelId="{7291F99F-4FC0-4AF2-8CB2-D1D2AB938757}" type="presParOf" srcId="{FC3038E9-C1CC-4A33-BDED-B01DE9290C64}" destId="{4C77ADCF-D08B-4492-AB42-89882FF43047}" srcOrd="9" destOrd="0" presId="urn:microsoft.com/office/officeart/2008/layout/LinedList"/>
    <dgm:cxn modelId="{397EC7ED-5888-4388-B2E4-F8F2A224DFC2}" type="presParOf" srcId="{4C77ADCF-D08B-4492-AB42-89882FF43047}" destId="{32647511-D29A-453C-9961-F4ACE8DEC142}" srcOrd="0" destOrd="0" presId="urn:microsoft.com/office/officeart/2008/layout/LinedList"/>
    <dgm:cxn modelId="{44815C42-9460-4211-8BE7-A082DFA57B99}" type="presParOf" srcId="{4C77ADCF-D08B-4492-AB42-89882FF43047}" destId="{B48B128C-B29E-4D72-86FC-33D49F0ECC9C}" srcOrd="1" destOrd="0" presId="urn:microsoft.com/office/officeart/2008/layout/LinedList"/>
    <dgm:cxn modelId="{BC0A95DF-686D-49E5-89A8-E5DEA324AB15}" type="presParOf" srcId="{FC3038E9-C1CC-4A33-BDED-B01DE9290C64}" destId="{C280A141-6C39-4C78-AEAB-783E7D40EA79}" srcOrd="10" destOrd="0" presId="urn:microsoft.com/office/officeart/2008/layout/LinedList"/>
    <dgm:cxn modelId="{9481EDDA-DE0C-497F-810C-07B41CE95F88}" type="presParOf" srcId="{FC3038E9-C1CC-4A33-BDED-B01DE9290C64}" destId="{C19BE0FA-D58E-4A83-8934-09AB8816F98C}" srcOrd="11" destOrd="0" presId="urn:microsoft.com/office/officeart/2008/layout/LinedList"/>
    <dgm:cxn modelId="{E7235FD0-05FB-43A5-8F83-42724BFEB9DE}" type="presParOf" srcId="{C19BE0FA-D58E-4A83-8934-09AB8816F98C}" destId="{90D12013-9683-4069-BC01-5A8512BB8C35}" srcOrd="0" destOrd="0" presId="urn:microsoft.com/office/officeart/2008/layout/LinedList"/>
    <dgm:cxn modelId="{9C17D7F8-C7E2-48D2-B9AB-377CCD6237C5}" type="presParOf" srcId="{C19BE0FA-D58E-4A83-8934-09AB8816F98C}" destId="{CF457652-ECC0-4DDA-88BD-733A31AB89B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E254BD-08F0-4381-B65A-5A367EC77196}">
      <dsp:nvSpPr>
        <dsp:cNvPr id="0" name=""/>
        <dsp:cNvSpPr/>
      </dsp:nvSpPr>
      <dsp:spPr>
        <a:xfrm>
          <a:off x="0" y="670"/>
          <a:ext cx="580323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9F0748-C9BD-4914-A1AA-449D0C0FF654}">
      <dsp:nvSpPr>
        <dsp:cNvPr id="0" name=""/>
        <dsp:cNvSpPr/>
      </dsp:nvSpPr>
      <dsp:spPr>
        <a:xfrm>
          <a:off x="0" y="670"/>
          <a:ext cx="5803231" cy="1098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3000" b="1" kern="1200"/>
            <a:t>Learn to pray by PART:</a:t>
          </a:r>
          <a:endParaRPr lang="en-US" sz="3000" kern="1200"/>
        </a:p>
      </dsp:txBody>
      <dsp:txXfrm>
        <a:off x="0" y="670"/>
        <a:ext cx="5803231" cy="1098728"/>
      </dsp:txXfrm>
    </dsp:sp>
    <dsp:sp modelId="{CCE47C8E-9217-4B7F-BFCE-4DD61E666F82}">
      <dsp:nvSpPr>
        <dsp:cNvPr id="0" name=""/>
        <dsp:cNvSpPr/>
      </dsp:nvSpPr>
      <dsp:spPr>
        <a:xfrm>
          <a:off x="0" y="1099399"/>
          <a:ext cx="5803231" cy="0"/>
        </a:xfrm>
        <a:prstGeom prst="line">
          <a:avLst/>
        </a:prstGeom>
        <a:solidFill>
          <a:schemeClr val="accent2">
            <a:hueOff val="-377848"/>
            <a:satOff val="-1865"/>
            <a:lumOff val="-147"/>
            <a:alphaOff val="0"/>
          </a:schemeClr>
        </a:solidFill>
        <a:ln w="12700" cap="flat" cmpd="sng" algn="ctr">
          <a:solidFill>
            <a:schemeClr val="accent2">
              <a:hueOff val="-377848"/>
              <a:satOff val="-1865"/>
              <a:lumOff val="-14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666B6B-3469-4688-A1BD-F4C7AE107D75}">
      <dsp:nvSpPr>
        <dsp:cNvPr id="0" name=""/>
        <dsp:cNvSpPr/>
      </dsp:nvSpPr>
      <dsp:spPr>
        <a:xfrm>
          <a:off x="0" y="1099399"/>
          <a:ext cx="5803231" cy="1098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3000" b="1" kern="1200"/>
            <a:t>P</a:t>
          </a:r>
          <a:r>
            <a:rPr lang="en-SG" sz="3000" kern="1200"/>
            <a:t> – Praise God at all times</a:t>
          </a:r>
          <a:endParaRPr lang="en-US" sz="3000" kern="1200"/>
        </a:p>
      </dsp:txBody>
      <dsp:txXfrm>
        <a:off x="0" y="1099399"/>
        <a:ext cx="5803231" cy="1098728"/>
      </dsp:txXfrm>
    </dsp:sp>
    <dsp:sp modelId="{DA27F53A-F830-420F-A41B-0395A469C10C}">
      <dsp:nvSpPr>
        <dsp:cNvPr id="0" name=""/>
        <dsp:cNvSpPr/>
      </dsp:nvSpPr>
      <dsp:spPr>
        <a:xfrm>
          <a:off x="0" y="2198127"/>
          <a:ext cx="5803231" cy="0"/>
        </a:xfrm>
        <a:prstGeom prst="line">
          <a:avLst/>
        </a:prstGeom>
        <a:solidFill>
          <a:schemeClr val="accent2">
            <a:hueOff val="-755697"/>
            <a:satOff val="-3730"/>
            <a:lumOff val="-295"/>
            <a:alphaOff val="0"/>
          </a:schemeClr>
        </a:solidFill>
        <a:ln w="12700" cap="flat" cmpd="sng" algn="ctr">
          <a:solidFill>
            <a:schemeClr val="accent2">
              <a:hueOff val="-755697"/>
              <a:satOff val="-3730"/>
              <a:lumOff val="-29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927ADE-69DE-446F-8B95-0E308222CDFE}">
      <dsp:nvSpPr>
        <dsp:cNvPr id="0" name=""/>
        <dsp:cNvSpPr/>
      </dsp:nvSpPr>
      <dsp:spPr>
        <a:xfrm>
          <a:off x="0" y="2198127"/>
          <a:ext cx="5803231" cy="1098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3000" b="1" kern="1200"/>
            <a:t>A</a:t>
          </a:r>
          <a:r>
            <a:rPr lang="en-SG" sz="3000" kern="1200"/>
            <a:t> – Admit to God your sins</a:t>
          </a:r>
          <a:endParaRPr lang="en-US" sz="3000" kern="1200"/>
        </a:p>
      </dsp:txBody>
      <dsp:txXfrm>
        <a:off x="0" y="2198127"/>
        <a:ext cx="5803231" cy="1098728"/>
      </dsp:txXfrm>
    </dsp:sp>
    <dsp:sp modelId="{71A12283-FC7B-4CC4-8E78-4C98C6D1BEFD}">
      <dsp:nvSpPr>
        <dsp:cNvPr id="0" name=""/>
        <dsp:cNvSpPr/>
      </dsp:nvSpPr>
      <dsp:spPr>
        <a:xfrm>
          <a:off x="0" y="3296855"/>
          <a:ext cx="5803231" cy="0"/>
        </a:xfrm>
        <a:prstGeom prst="line">
          <a:avLst/>
        </a:prstGeom>
        <a:solidFill>
          <a:schemeClr val="accent2">
            <a:hueOff val="-1133545"/>
            <a:satOff val="-5596"/>
            <a:lumOff val="-442"/>
            <a:alphaOff val="0"/>
          </a:schemeClr>
        </a:solidFill>
        <a:ln w="12700" cap="flat" cmpd="sng" algn="ctr">
          <a:solidFill>
            <a:schemeClr val="accent2">
              <a:hueOff val="-1133545"/>
              <a:satOff val="-5596"/>
              <a:lumOff val="-44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9FABA8-557A-4977-80A5-733677C27613}">
      <dsp:nvSpPr>
        <dsp:cNvPr id="0" name=""/>
        <dsp:cNvSpPr/>
      </dsp:nvSpPr>
      <dsp:spPr>
        <a:xfrm>
          <a:off x="0" y="3296855"/>
          <a:ext cx="5803231" cy="1098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3000" b="1" kern="1200"/>
            <a:t>R</a:t>
          </a:r>
          <a:r>
            <a:rPr lang="en-SG" sz="3000" kern="1200"/>
            <a:t> – Request God for your needs</a:t>
          </a:r>
          <a:endParaRPr lang="en-US" sz="3000" kern="1200"/>
        </a:p>
      </dsp:txBody>
      <dsp:txXfrm>
        <a:off x="0" y="3296855"/>
        <a:ext cx="5803231" cy="1098728"/>
      </dsp:txXfrm>
    </dsp:sp>
    <dsp:sp modelId="{99396B78-2669-4578-B8BC-0AE4A3B66BF7}">
      <dsp:nvSpPr>
        <dsp:cNvPr id="0" name=""/>
        <dsp:cNvSpPr/>
      </dsp:nvSpPr>
      <dsp:spPr>
        <a:xfrm>
          <a:off x="0" y="4395583"/>
          <a:ext cx="5803231" cy="0"/>
        </a:xfrm>
        <a:prstGeom prst="line">
          <a:avLst/>
        </a:prstGeom>
        <a:solidFill>
          <a:schemeClr val="accent2">
            <a:hueOff val="-1511394"/>
            <a:satOff val="-7461"/>
            <a:lumOff val="-589"/>
            <a:alphaOff val="0"/>
          </a:schemeClr>
        </a:solidFill>
        <a:ln w="12700" cap="flat" cmpd="sng" algn="ctr">
          <a:solidFill>
            <a:schemeClr val="accent2">
              <a:hueOff val="-1511394"/>
              <a:satOff val="-7461"/>
              <a:lumOff val="-58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389B30-1858-4F48-B030-649FB8F2C0D8}">
      <dsp:nvSpPr>
        <dsp:cNvPr id="0" name=""/>
        <dsp:cNvSpPr/>
      </dsp:nvSpPr>
      <dsp:spPr>
        <a:xfrm>
          <a:off x="0" y="4395583"/>
          <a:ext cx="5803231" cy="1098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3000" b="1" kern="1200"/>
            <a:t>T</a:t>
          </a:r>
          <a:r>
            <a:rPr lang="en-SG" sz="3000" kern="1200"/>
            <a:t> – Thank God for all things</a:t>
          </a:r>
          <a:endParaRPr lang="en-US" sz="3000" kern="1200"/>
        </a:p>
      </dsp:txBody>
      <dsp:txXfrm>
        <a:off x="0" y="4395583"/>
        <a:ext cx="5803231" cy="10987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56A92-F398-469B-8D6A-CD609AA8B835}">
      <dsp:nvSpPr>
        <dsp:cNvPr id="0" name=""/>
        <dsp:cNvSpPr/>
      </dsp:nvSpPr>
      <dsp:spPr>
        <a:xfrm>
          <a:off x="0" y="28155"/>
          <a:ext cx="6720759" cy="171942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Psalm 34:1 </a:t>
          </a:r>
        </a:p>
      </dsp:txBody>
      <dsp:txXfrm>
        <a:off x="83935" y="112090"/>
        <a:ext cx="6552889" cy="1551554"/>
      </dsp:txXfrm>
    </dsp:sp>
    <dsp:sp modelId="{CA277D0B-4399-4BE5-8C2F-B93FE3348B20}">
      <dsp:nvSpPr>
        <dsp:cNvPr id="0" name=""/>
        <dsp:cNvSpPr/>
      </dsp:nvSpPr>
      <dsp:spPr>
        <a:xfrm>
          <a:off x="0" y="1836860"/>
          <a:ext cx="6720759" cy="1719424"/>
        </a:xfrm>
        <a:prstGeom prst="roundRect">
          <a:avLst/>
        </a:prstGeom>
        <a:solidFill>
          <a:schemeClr val="accent5">
            <a:hueOff val="-1536644"/>
            <a:satOff val="4490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I will praise the Lord at all times.</a:t>
          </a:r>
          <a:br>
            <a:rPr lang="en-US" sz="3100" kern="1200"/>
          </a:br>
          <a:r>
            <a:rPr lang="en-US" sz="3100" kern="1200"/>
            <a:t>    I will constantly speak his praises.</a:t>
          </a:r>
        </a:p>
      </dsp:txBody>
      <dsp:txXfrm>
        <a:off x="83935" y="1920795"/>
        <a:ext cx="6552889" cy="1551554"/>
      </dsp:txXfrm>
    </dsp:sp>
    <dsp:sp modelId="{58FC4832-8414-4B45-8CA6-2FBD27A2E06E}">
      <dsp:nvSpPr>
        <dsp:cNvPr id="0" name=""/>
        <dsp:cNvSpPr/>
      </dsp:nvSpPr>
      <dsp:spPr>
        <a:xfrm>
          <a:off x="0" y="3556285"/>
          <a:ext cx="6720759" cy="1989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84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/>
            <a:t>The Bible tells us to worship God at all times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/>
            <a:t>Worship God for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/>
            <a:t>Who he is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/>
            <a:t>What he has done</a:t>
          </a:r>
        </a:p>
      </dsp:txBody>
      <dsp:txXfrm>
        <a:off x="0" y="3556285"/>
        <a:ext cx="6720759" cy="19892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307C00-504D-4706-B887-AFE3B2910657}">
      <dsp:nvSpPr>
        <dsp:cNvPr id="0" name=""/>
        <dsp:cNvSpPr/>
      </dsp:nvSpPr>
      <dsp:spPr>
        <a:xfrm>
          <a:off x="0" y="2683"/>
          <a:ext cx="580323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D346D0-DA9E-45EB-99B1-2DBCC18438D9}">
      <dsp:nvSpPr>
        <dsp:cNvPr id="0" name=""/>
        <dsp:cNvSpPr/>
      </dsp:nvSpPr>
      <dsp:spPr>
        <a:xfrm>
          <a:off x="0" y="2683"/>
          <a:ext cx="5803231" cy="18298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800" kern="1200" dirty="0"/>
            <a:t>The Bible tells us  that </a:t>
          </a:r>
          <a:r>
            <a:rPr lang="en-SG" sz="2800" b="1" kern="1200" dirty="0"/>
            <a:t>when we hide sins in our hearts, God will not hear us.</a:t>
          </a:r>
          <a:endParaRPr lang="en-US" sz="2800" b="1" kern="1200" dirty="0"/>
        </a:p>
      </dsp:txBody>
      <dsp:txXfrm>
        <a:off x="0" y="2683"/>
        <a:ext cx="5803231" cy="1829872"/>
      </dsp:txXfrm>
    </dsp:sp>
    <dsp:sp modelId="{6A585BCC-DA4E-4707-94B6-AD5E16F7EDF8}">
      <dsp:nvSpPr>
        <dsp:cNvPr id="0" name=""/>
        <dsp:cNvSpPr/>
      </dsp:nvSpPr>
      <dsp:spPr>
        <a:xfrm>
          <a:off x="0" y="1832555"/>
          <a:ext cx="580323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E92278-E8CA-4D60-9A0C-72158120E420}">
      <dsp:nvSpPr>
        <dsp:cNvPr id="0" name=""/>
        <dsp:cNvSpPr/>
      </dsp:nvSpPr>
      <dsp:spPr>
        <a:xfrm>
          <a:off x="0" y="1832555"/>
          <a:ext cx="5803231" cy="18298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800" kern="1200" dirty="0"/>
            <a:t>Psalm 66:18: </a:t>
          </a:r>
          <a:r>
            <a:rPr lang="en-US" sz="2800" kern="1200" dirty="0">
              <a:solidFill>
                <a:srgbClr val="0070C0"/>
              </a:solidFill>
            </a:rPr>
            <a:t>If I had not confessed the sin in my heart,</a:t>
          </a:r>
          <a:br>
            <a:rPr lang="en-US" sz="2800" kern="1200" dirty="0">
              <a:solidFill>
                <a:srgbClr val="0070C0"/>
              </a:solidFill>
            </a:rPr>
          </a:br>
          <a:r>
            <a:rPr lang="en-US" sz="2800" kern="1200" dirty="0">
              <a:solidFill>
                <a:srgbClr val="0070C0"/>
              </a:solidFill>
            </a:rPr>
            <a:t>    the Lord would not have listened.</a:t>
          </a:r>
        </a:p>
      </dsp:txBody>
      <dsp:txXfrm>
        <a:off x="0" y="1832555"/>
        <a:ext cx="5803231" cy="1829872"/>
      </dsp:txXfrm>
    </dsp:sp>
    <dsp:sp modelId="{11FA5EE3-E01F-4E41-8027-85220293B187}">
      <dsp:nvSpPr>
        <dsp:cNvPr id="0" name=""/>
        <dsp:cNvSpPr/>
      </dsp:nvSpPr>
      <dsp:spPr>
        <a:xfrm>
          <a:off x="0" y="3662427"/>
          <a:ext cx="580323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B3C3A7-6E8D-4F73-8307-0D1801C1FF60}">
      <dsp:nvSpPr>
        <dsp:cNvPr id="0" name=""/>
        <dsp:cNvSpPr/>
      </dsp:nvSpPr>
      <dsp:spPr>
        <a:xfrm>
          <a:off x="0" y="3662427"/>
          <a:ext cx="5803231" cy="18298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800" kern="1200" dirty="0"/>
            <a:t>1 John 1:9 : </a:t>
          </a:r>
          <a:r>
            <a:rPr lang="en-US" sz="2800" kern="1200" dirty="0">
              <a:solidFill>
                <a:srgbClr val="00B050"/>
              </a:solidFill>
            </a:rPr>
            <a:t>But if we confess our sins to him, he is faithful and just to </a:t>
          </a:r>
          <a:r>
            <a:rPr lang="en-US" sz="2800" b="1" kern="1200" dirty="0">
              <a:solidFill>
                <a:srgbClr val="00B050"/>
              </a:solidFill>
            </a:rPr>
            <a:t>forgive us our sins </a:t>
          </a:r>
          <a:r>
            <a:rPr lang="en-US" sz="2800" kern="1200" dirty="0">
              <a:solidFill>
                <a:srgbClr val="00B050"/>
              </a:solidFill>
            </a:rPr>
            <a:t>and to cleanse us from all wickedness.</a:t>
          </a:r>
        </a:p>
      </dsp:txBody>
      <dsp:txXfrm>
        <a:off x="0" y="3662427"/>
        <a:ext cx="5803231" cy="18298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856279-13F3-44CD-A081-0D4A3DD6D67A}">
      <dsp:nvSpPr>
        <dsp:cNvPr id="0" name=""/>
        <dsp:cNvSpPr/>
      </dsp:nvSpPr>
      <dsp:spPr>
        <a:xfrm>
          <a:off x="0" y="401270"/>
          <a:ext cx="6720759" cy="16309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4100" kern="1200"/>
            <a:t>At least 4 ways that God answers your prayers:</a:t>
          </a:r>
          <a:endParaRPr lang="en-US" sz="4100" kern="1200"/>
        </a:p>
      </dsp:txBody>
      <dsp:txXfrm>
        <a:off x="79618" y="480888"/>
        <a:ext cx="6561523" cy="1471744"/>
      </dsp:txXfrm>
    </dsp:sp>
    <dsp:sp modelId="{EB921B24-BF99-4C7A-A081-904CDD0E3225}">
      <dsp:nvSpPr>
        <dsp:cNvPr id="0" name=""/>
        <dsp:cNvSpPr/>
      </dsp:nvSpPr>
      <dsp:spPr>
        <a:xfrm>
          <a:off x="0" y="2032250"/>
          <a:ext cx="6720759" cy="3140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84" tIns="52070" rIns="291592" bIns="5207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SG" sz="3200" b="1" kern="1200"/>
            <a:t>Yes</a:t>
          </a:r>
          <a:r>
            <a:rPr lang="en-SG" sz="3200" kern="1200"/>
            <a:t>, I’ll give you as you’ve asked</a:t>
          </a:r>
          <a:endParaRPr lang="en-US" sz="3200" kern="120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SG" sz="3200" b="1" kern="1200"/>
            <a:t>No</a:t>
          </a:r>
          <a:r>
            <a:rPr lang="en-SG" sz="3200" kern="1200"/>
            <a:t>, this is not good for you</a:t>
          </a:r>
          <a:endParaRPr lang="en-US" sz="3200" kern="120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SG" sz="3200" kern="1200"/>
            <a:t>Wait, I’ll answer you at the </a:t>
          </a:r>
          <a:r>
            <a:rPr lang="en-SG" sz="3200" b="1" kern="1200"/>
            <a:t>right time</a:t>
          </a:r>
          <a:endParaRPr lang="en-US" sz="3200" kern="120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SG" sz="3200" kern="1200"/>
            <a:t>I’ve a </a:t>
          </a:r>
          <a:r>
            <a:rPr lang="en-SG" sz="3200" b="1" kern="1200"/>
            <a:t>better</a:t>
          </a:r>
          <a:r>
            <a:rPr lang="en-SG" sz="3200" kern="1200"/>
            <a:t> idea than yours</a:t>
          </a:r>
          <a:endParaRPr lang="en-US" sz="3200" kern="1200"/>
        </a:p>
      </dsp:txBody>
      <dsp:txXfrm>
        <a:off x="0" y="2032250"/>
        <a:ext cx="6720759" cy="314019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B49636-0242-4805-AC3B-250A31657995}">
      <dsp:nvSpPr>
        <dsp:cNvPr id="0" name=""/>
        <dsp:cNvSpPr/>
      </dsp:nvSpPr>
      <dsp:spPr>
        <a:xfrm>
          <a:off x="0" y="2683"/>
          <a:ext cx="580323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1F4AA0-B2D7-46D3-8BED-6DB66C1EC34D}">
      <dsp:nvSpPr>
        <dsp:cNvPr id="0" name=""/>
        <dsp:cNvSpPr/>
      </dsp:nvSpPr>
      <dsp:spPr>
        <a:xfrm>
          <a:off x="0" y="2683"/>
          <a:ext cx="5803231" cy="914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500" kern="1200"/>
            <a:t>Prayer is one of the greatest proof a believer can have.</a:t>
          </a:r>
          <a:endParaRPr lang="en-US" sz="2500" kern="1200"/>
        </a:p>
      </dsp:txBody>
      <dsp:txXfrm>
        <a:off x="0" y="2683"/>
        <a:ext cx="5803231" cy="914936"/>
      </dsp:txXfrm>
    </dsp:sp>
    <dsp:sp modelId="{BDCEE3F6-03D6-4BD2-8FAA-8BF42DA40C89}">
      <dsp:nvSpPr>
        <dsp:cNvPr id="0" name=""/>
        <dsp:cNvSpPr/>
      </dsp:nvSpPr>
      <dsp:spPr>
        <a:xfrm>
          <a:off x="0" y="917619"/>
          <a:ext cx="5803231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25B110-DDC6-40D9-9350-AD7517D3845C}">
      <dsp:nvSpPr>
        <dsp:cNvPr id="0" name=""/>
        <dsp:cNvSpPr/>
      </dsp:nvSpPr>
      <dsp:spPr>
        <a:xfrm>
          <a:off x="0" y="917619"/>
          <a:ext cx="5803231" cy="914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500" kern="1200"/>
            <a:t>Share your prayer needs</a:t>
          </a:r>
          <a:endParaRPr lang="en-US" sz="2500" kern="1200"/>
        </a:p>
      </dsp:txBody>
      <dsp:txXfrm>
        <a:off x="0" y="917619"/>
        <a:ext cx="5803231" cy="914936"/>
      </dsp:txXfrm>
    </dsp:sp>
    <dsp:sp modelId="{445266EB-FC1D-4D5B-A604-0A23354BCA8A}">
      <dsp:nvSpPr>
        <dsp:cNvPr id="0" name=""/>
        <dsp:cNvSpPr/>
      </dsp:nvSpPr>
      <dsp:spPr>
        <a:xfrm>
          <a:off x="0" y="1832555"/>
          <a:ext cx="5803231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263D00-36B3-4A0C-9CD4-E8C5B0735DBA}">
      <dsp:nvSpPr>
        <dsp:cNvPr id="0" name=""/>
        <dsp:cNvSpPr/>
      </dsp:nvSpPr>
      <dsp:spPr>
        <a:xfrm>
          <a:off x="0" y="1832555"/>
          <a:ext cx="5803231" cy="914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500" kern="1200"/>
            <a:t>Pray knowing that God hears </a:t>
          </a:r>
          <a:endParaRPr lang="en-US" sz="2500" kern="1200"/>
        </a:p>
      </dsp:txBody>
      <dsp:txXfrm>
        <a:off x="0" y="1832555"/>
        <a:ext cx="5803231" cy="914936"/>
      </dsp:txXfrm>
    </dsp:sp>
    <dsp:sp modelId="{8AC25B78-5951-43D9-9704-60343EA07659}">
      <dsp:nvSpPr>
        <dsp:cNvPr id="0" name=""/>
        <dsp:cNvSpPr/>
      </dsp:nvSpPr>
      <dsp:spPr>
        <a:xfrm>
          <a:off x="0" y="2747491"/>
          <a:ext cx="5803231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8E1B0E-C586-4937-85D1-06DAF7458C09}">
      <dsp:nvSpPr>
        <dsp:cNvPr id="0" name=""/>
        <dsp:cNvSpPr/>
      </dsp:nvSpPr>
      <dsp:spPr>
        <a:xfrm>
          <a:off x="0" y="2747491"/>
          <a:ext cx="5803231" cy="914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500" kern="1200"/>
            <a:t>Date Prayed:</a:t>
          </a:r>
          <a:endParaRPr lang="en-US" sz="2500" kern="1200"/>
        </a:p>
      </dsp:txBody>
      <dsp:txXfrm>
        <a:off x="0" y="2747491"/>
        <a:ext cx="5803231" cy="914936"/>
      </dsp:txXfrm>
    </dsp:sp>
    <dsp:sp modelId="{C54A6F58-1312-46C8-B66E-7E9502B8187D}">
      <dsp:nvSpPr>
        <dsp:cNvPr id="0" name=""/>
        <dsp:cNvSpPr/>
      </dsp:nvSpPr>
      <dsp:spPr>
        <a:xfrm>
          <a:off x="0" y="3662427"/>
          <a:ext cx="5803231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647511-D29A-453C-9961-F4ACE8DEC142}">
      <dsp:nvSpPr>
        <dsp:cNvPr id="0" name=""/>
        <dsp:cNvSpPr/>
      </dsp:nvSpPr>
      <dsp:spPr>
        <a:xfrm>
          <a:off x="0" y="3662427"/>
          <a:ext cx="5803231" cy="914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500" kern="1200"/>
            <a:t>Date Answer</a:t>
          </a:r>
          <a:endParaRPr lang="en-US" sz="2500" kern="1200"/>
        </a:p>
      </dsp:txBody>
      <dsp:txXfrm>
        <a:off x="0" y="3662427"/>
        <a:ext cx="5803231" cy="914936"/>
      </dsp:txXfrm>
    </dsp:sp>
    <dsp:sp modelId="{C280A141-6C39-4C78-AEAB-783E7D40EA79}">
      <dsp:nvSpPr>
        <dsp:cNvPr id="0" name=""/>
        <dsp:cNvSpPr/>
      </dsp:nvSpPr>
      <dsp:spPr>
        <a:xfrm>
          <a:off x="0" y="4577363"/>
          <a:ext cx="580323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D12013-9683-4069-BC01-5A8512BB8C35}">
      <dsp:nvSpPr>
        <dsp:cNvPr id="0" name=""/>
        <dsp:cNvSpPr/>
      </dsp:nvSpPr>
      <dsp:spPr>
        <a:xfrm>
          <a:off x="0" y="4577363"/>
          <a:ext cx="5803231" cy="914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500" kern="1200"/>
            <a:t>Keep a Prayer Journal</a:t>
          </a:r>
          <a:endParaRPr lang="en-US" sz="2500" kern="1200"/>
        </a:p>
      </dsp:txBody>
      <dsp:txXfrm>
        <a:off x="0" y="4577363"/>
        <a:ext cx="5803231" cy="9149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445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22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070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880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78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383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835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605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36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432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417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718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117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693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Luke+17%3A11-19&amp;version=NIVUK#fen-NIVUK-25664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3CEB4D1-AA3F-4A8F-8207-6E71EC12C5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A2F952-AFEE-481B-8EFC-C4B3DF0297E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0137" b="3098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EED8D03E-F375-4E67-B932-FF9B007BB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997530" y="1025355"/>
            <a:ext cx="3850317" cy="6538623"/>
          </a:xfrm>
          <a:custGeom>
            <a:avLst/>
            <a:gdLst>
              <a:gd name="connsiteX0" fmla="*/ 0 w 3850317"/>
              <a:gd name="connsiteY0" fmla="*/ 0 h 5978116"/>
              <a:gd name="connsiteX1" fmla="*/ 3850317 w 3850317"/>
              <a:gd name="connsiteY1" fmla="*/ 0 h 5978116"/>
              <a:gd name="connsiteX2" fmla="*/ 3840373 w 3850317"/>
              <a:gd name="connsiteY2" fmla="*/ 258313 h 5978116"/>
              <a:gd name="connsiteX3" fmla="*/ 3755448 w 3850317"/>
              <a:gd name="connsiteY3" fmla="*/ 1537847 h 5978116"/>
              <a:gd name="connsiteX4" fmla="*/ 3150490 w 3850317"/>
              <a:gd name="connsiteY4" fmla="*/ 3989537 h 5978116"/>
              <a:gd name="connsiteX5" fmla="*/ 3089544 w 3850317"/>
              <a:gd name="connsiteY5" fmla="*/ 3606200 h 5978116"/>
              <a:gd name="connsiteX6" fmla="*/ 2922635 w 3850317"/>
              <a:gd name="connsiteY6" fmla="*/ 4519351 h 5978116"/>
              <a:gd name="connsiteX7" fmla="*/ 2904628 w 3850317"/>
              <a:gd name="connsiteY7" fmla="*/ 4466023 h 5978116"/>
              <a:gd name="connsiteX8" fmla="*/ 2825329 w 3850317"/>
              <a:gd name="connsiteY8" fmla="*/ 4562983 h 5978116"/>
              <a:gd name="connsiteX9" fmla="*/ 2695127 w 3850317"/>
              <a:gd name="connsiteY9" fmla="*/ 4973329 h 5978116"/>
              <a:gd name="connsiteX10" fmla="*/ 2501208 w 3850317"/>
              <a:gd name="connsiteY10" fmla="*/ 4457366 h 5978116"/>
              <a:gd name="connsiteX11" fmla="*/ 2209291 w 3850317"/>
              <a:gd name="connsiteY11" fmla="*/ 5028388 h 5978116"/>
              <a:gd name="connsiteX12" fmla="*/ 2135532 w 3850317"/>
              <a:gd name="connsiteY12" fmla="*/ 5321344 h 5978116"/>
              <a:gd name="connsiteX13" fmla="*/ 2009139 w 3850317"/>
              <a:gd name="connsiteY13" fmla="*/ 4714655 h 5978116"/>
              <a:gd name="connsiteX14" fmla="*/ 1918759 w 3850317"/>
              <a:gd name="connsiteY14" fmla="*/ 4486454 h 5978116"/>
              <a:gd name="connsiteX15" fmla="*/ 1800676 w 3850317"/>
              <a:gd name="connsiteY15" fmla="*/ 4608346 h 5978116"/>
              <a:gd name="connsiteX16" fmla="*/ 1614721 w 3850317"/>
              <a:gd name="connsiteY16" fmla="*/ 5319612 h 5978116"/>
              <a:gd name="connsiteX17" fmla="*/ 1530921 w 3850317"/>
              <a:gd name="connsiteY17" fmla="*/ 5433540 h 5978116"/>
              <a:gd name="connsiteX18" fmla="*/ 1569705 w 3850317"/>
              <a:gd name="connsiteY18" fmla="*/ 4803650 h 5978116"/>
              <a:gd name="connsiteX19" fmla="*/ 1517416 w 3850317"/>
              <a:gd name="connsiteY19" fmla="*/ 4640204 h 5978116"/>
              <a:gd name="connsiteX20" fmla="*/ 1425997 w 3850317"/>
              <a:gd name="connsiteY20" fmla="*/ 4800187 h 5978116"/>
              <a:gd name="connsiteX21" fmla="*/ 1348083 w 3850317"/>
              <a:gd name="connsiteY21" fmla="*/ 5363245 h 5978116"/>
              <a:gd name="connsiteX22" fmla="*/ 1200566 w 3850317"/>
              <a:gd name="connsiteY22" fmla="*/ 5526691 h 5978116"/>
              <a:gd name="connsiteX23" fmla="*/ 1027770 w 3850317"/>
              <a:gd name="connsiteY23" fmla="*/ 5803718 h 5978116"/>
              <a:gd name="connsiteX24" fmla="*/ 892373 w 3850317"/>
              <a:gd name="connsiteY24" fmla="*/ 5604950 h 5978116"/>
              <a:gd name="connsiteX25" fmla="*/ 681487 w 3850317"/>
              <a:gd name="connsiteY25" fmla="*/ 5914528 h 5978116"/>
              <a:gd name="connsiteX26" fmla="*/ 414155 w 3850317"/>
              <a:gd name="connsiteY26" fmla="*/ 5817569 h 5978116"/>
              <a:gd name="connsiteX27" fmla="*/ 360135 w 3850317"/>
              <a:gd name="connsiteY27" fmla="*/ 5287062 h 5978116"/>
              <a:gd name="connsiteX28" fmla="*/ 281875 w 3850317"/>
              <a:gd name="connsiteY28" fmla="*/ 4677256 h 5978116"/>
              <a:gd name="connsiteX29" fmla="*/ 237897 w 3850317"/>
              <a:gd name="connsiteY29" fmla="*/ 4207696 h 5978116"/>
              <a:gd name="connsiteX30" fmla="*/ 145093 w 3850317"/>
              <a:gd name="connsiteY30" fmla="*/ 3878379 h 5978116"/>
              <a:gd name="connsiteX31" fmla="*/ 72373 w 3850317"/>
              <a:gd name="connsiteY31" fmla="*/ 2447189 h 5978116"/>
              <a:gd name="connsiteX32" fmla="*/ 0 w 3850317"/>
              <a:gd name="connsiteY32" fmla="*/ 0 h 5978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850317" h="5978116">
                <a:moveTo>
                  <a:pt x="0" y="0"/>
                </a:moveTo>
                <a:lnTo>
                  <a:pt x="3850317" y="0"/>
                </a:lnTo>
                <a:lnTo>
                  <a:pt x="3840373" y="258313"/>
                </a:lnTo>
                <a:cubicBezTo>
                  <a:pt x="3816350" y="852957"/>
                  <a:pt x="3786959" y="1372106"/>
                  <a:pt x="3755448" y="1537847"/>
                </a:cubicBezTo>
                <a:cubicBezTo>
                  <a:pt x="3300085" y="3936555"/>
                  <a:pt x="3150490" y="3989537"/>
                  <a:pt x="3150490" y="3989537"/>
                </a:cubicBezTo>
                <a:cubicBezTo>
                  <a:pt x="3150490" y="3989537"/>
                  <a:pt x="3124172" y="3732940"/>
                  <a:pt x="3089544" y="3606200"/>
                </a:cubicBezTo>
                <a:cubicBezTo>
                  <a:pt x="3082618" y="3784537"/>
                  <a:pt x="2946529" y="4491302"/>
                  <a:pt x="2922635" y="4519351"/>
                </a:cubicBezTo>
                <a:cubicBezTo>
                  <a:pt x="2916749" y="4502729"/>
                  <a:pt x="2910515" y="4484030"/>
                  <a:pt x="2904628" y="4466023"/>
                </a:cubicBezTo>
                <a:cubicBezTo>
                  <a:pt x="2884890" y="4501344"/>
                  <a:pt x="2859958" y="4534241"/>
                  <a:pt x="2825329" y="4562983"/>
                </a:cubicBezTo>
                <a:cubicBezTo>
                  <a:pt x="2706208" y="4662020"/>
                  <a:pt x="2743260" y="4833430"/>
                  <a:pt x="2695127" y="4973329"/>
                </a:cubicBezTo>
                <a:cubicBezTo>
                  <a:pt x="2446495" y="4877408"/>
                  <a:pt x="2545186" y="4641589"/>
                  <a:pt x="2501208" y="4457366"/>
                </a:cubicBezTo>
                <a:cubicBezTo>
                  <a:pt x="2341225" y="4936277"/>
                  <a:pt x="2267120" y="4837932"/>
                  <a:pt x="2209291" y="5028388"/>
                </a:cubicBezTo>
                <a:cubicBezTo>
                  <a:pt x="2137610" y="5264900"/>
                  <a:pt x="2135532" y="5321344"/>
                  <a:pt x="2135532" y="5321344"/>
                </a:cubicBezTo>
                <a:cubicBezTo>
                  <a:pt x="2004983" y="5137467"/>
                  <a:pt x="2054502" y="4933506"/>
                  <a:pt x="2009139" y="4714655"/>
                </a:cubicBezTo>
                <a:cubicBezTo>
                  <a:pt x="1956503" y="4642281"/>
                  <a:pt x="1932264" y="4565753"/>
                  <a:pt x="1918759" y="4486454"/>
                </a:cubicBezTo>
                <a:cubicBezTo>
                  <a:pt x="1889671" y="4439359"/>
                  <a:pt x="1848463" y="4656479"/>
                  <a:pt x="1800676" y="4608346"/>
                </a:cubicBezTo>
                <a:cubicBezTo>
                  <a:pt x="1760507" y="4832391"/>
                  <a:pt x="1681208" y="5047087"/>
                  <a:pt x="1614721" y="5319612"/>
                </a:cubicBezTo>
                <a:cubicBezTo>
                  <a:pt x="1580786" y="5457780"/>
                  <a:pt x="1530574" y="5446352"/>
                  <a:pt x="1530921" y="5433540"/>
                </a:cubicBezTo>
                <a:cubicBezTo>
                  <a:pt x="1532998" y="5109418"/>
                  <a:pt x="1600177" y="5128464"/>
                  <a:pt x="1569705" y="4803650"/>
                </a:cubicBezTo>
                <a:cubicBezTo>
                  <a:pt x="1566242" y="4746167"/>
                  <a:pt x="1596022" y="4651631"/>
                  <a:pt x="1517416" y="4640204"/>
                </a:cubicBezTo>
                <a:cubicBezTo>
                  <a:pt x="1415608" y="4628430"/>
                  <a:pt x="1436385" y="4747898"/>
                  <a:pt x="1425997" y="4800187"/>
                </a:cubicBezTo>
                <a:cubicBezTo>
                  <a:pt x="1389291" y="5009342"/>
                  <a:pt x="1370938" y="5149241"/>
                  <a:pt x="1348083" y="5363245"/>
                </a:cubicBezTo>
                <a:cubicBezTo>
                  <a:pt x="1336655" y="5453625"/>
                  <a:pt x="1352931" y="5563743"/>
                  <a:pt x="1200566" y="5526691"/>
                </a:cubicBezTo>
                <a:cubicBezTo>
                  <a:pt x="1051664" y="5551623"/>
                  <a:pt x="1099105" y="5719570"/>
                  <a:pt x="1027770" y="5803718"/>
                </a:cubicBezTo>
                <a:cubicBezTo>
                  <a:pt x="945009" y="5758701"/>
                  <a:pt x="1003184" y="5640964"/>
                  <a:pt x="892373" y="5604950"/>
                </a:cubicBezTo>
                <a:cubicBezTo>
                  <a:pt x="925963" y="5772552"/>
                  <a:pt x="680448" y="5747619"/>
                  <a:pt x="681487" y="5914528"/>
                </a:cubicBezTo>
                <a:cubicBezTo>
                  <a:pt x="534662" y="6049233"/>
                  <a:pt x="467137" y="5947425"/>
                  <a:pt x="414155" y="5817569"/>
                </a:cubicBezTo>
                <a:cubicBezTo>
                  <a:pt x="348015" y="5648929"/>
                  <a:pt x="370177" y="5468515"/>
                  <a:pt x="360135" y="5287062"/>
                </a:cubicBezTo>
                <a:cubicBezTo>
                  <a:pt x="338319" y="5059207"/>
                  <a:pt x="278758" y="4907881"/>
                  <a:pt x="281875" y="4677256"/>
                </a:cubicBezTo>
                <a:cubicBezTo>
                  <a:pt x="237204" y="4527316"/>
                  <a:pt x="250017" y="4367332"/>
                  <a:pt x="237897" y="4207696"/>
                </a:cubicBezTo>
                <a:cubicBezTo>
                  <a:pt x="210194" y="3969452"/>
                  <a:pt x="176258" y="4119047"/>
                  <a:pt x="145093" y="3878379"/>
                </a:cubicBezTo>
                <a:cubicBezTo>
                  <a:pt x="114274" y="3641175"/>
                  <a:pt x="72720" y="2448920"/>
                  <a:pt x="72373" y="2447189"/>
                </a:cubicBezTo>
                <a:cubicBezTo>
                  <a:pt x="72720" y="2447189"/>
                  <a:pt x="12120" y="1233809"/>
                  <a:pt x="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FF5E5-B6D5-4AA2-BC2B-BE093C7593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87695" y="2886438"/>
            <a:ext cx="3768917" cy="1606163"/>
          </a:xfrm>
        </p:spPr>
        <p:txBody>
          <a:bodyPr>
            <a:normAutofit/>
          </a:bodyPr>
          <a:lstStyle/>
          <a:p>
            <a:r>
              <a:rPr lang="en-SG" sz="4000" dirty="0"/>
              <a:t>Speaking</a:t>
            </a:r>
            <a:br>
              <a:rPr lang="en-SG" sz="4000" dirty="0"/>
            </a:br>
            <a:r>
              <a:rPr lang="en-SG" sz="4000" dirty="0"/>
              <a:t> to God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3C4CEE-15FD-47F5-A0BC-032FE09ECC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7696" y="4553983"/>
            <a:ext cx="3665550" cy="775494"/>
          </a:xfrm>
        </p:spPr>
        <p:txBody>
          <a:bodyPr>
            <a:normAutofit/>
          </a:bodyPr>
          <a:lstStyle/>
          <a:p>
            <a:r>
              <a:rPr lang="en-SG" dirty="0"/>
              <a:t>WHAT IS PRAYER</a:t>
            </a:r>
          </a:p>
        </p:txBody>
      </p:sp>
    </p:spTree>
    <p:extLst>
      <p:ext uri="{BB962C8B-B14F-4D97-AF65-F5344CB8AC3E}">
        <p14:creationId xmlns:p14="http://schemas.microsoft.com/office/powerpoint/2010/main" val="2537784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51C78D6-FC55-4C2E-9A7C-F85EEA280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926ABA4-C8CE-4D75-AC96-BAC602AFF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482"/>
            <a:ext cx="5463940" cy="6861482"/>
          </a:xfrm>
          <a:custGeom>
            <a:avLst/>
            <a:gdLst>
              <a:gd name="connsiteX0" fmla="*/ 5463940 w 5463940"/>
              <a:gd name="connsiteY0" fmla="*/ 0 h 6861482"/>
              <a:gd name="connsiteX1" fmla="*/ 792388 w 5463940"/>
              <a:gd name="connsiteY1" fmla="*/ 0 h 6861482"/>
              <a:gd name="connsiteX2" fmla="*/ 807288 w 5463940"/>
              <a:gd name="connsiteY2" fmla="*/ 23688 h 6861482"/>
              <a:gd name="connsiteX3" fmla="*/ 847167 w 5463940"/>
              <a:gd name="connsiteY3" fmla="*/ 52392 h 6861482"/>
              <a:gd name="connsiteX4" fmla="*/ 861906 w 5463940"/>
              <a:gd name="connsiteY4" fmla="*/ 104693 h 6861482"/>
              <a:gd name="connsiteX5" fmla="*/ 891809 w 5463940"/>
              <a:gd name="connsiteY5" fmla="*/ 314763 h 6861482"/>
              <a:gd name="connsiteX6" fmla="*/ 883105 w 5463940"/>
              <a:gd name="connsiteY6" fmla="*/ 361124 h 6861482"/>
              <a:gd name="connsiteX7" fmla="*/ 839062 w 5463940"/>
              <a:gd name="connsiteY7" fmla="*/ 423850 h 6861482"/>
              <a:gd name="connsiteX8" fmla="*/ 804620 w 5463940"/>
              <a:gd name="connsiteY8" fmla="*/ 560313 h 6861482"/>
              <a:gd name="connsiteX9" fmla="*/ 736357 w 5463940"/>
              <a:gd name="connsiteY9" fmla="*/ 760897 h 6861482"/>
              <a:gd name="connsiteX10" fmla="*/ 701931 w 5463940"/>
              <a:gd name="connsiteY10" fmla="*/ 821285 h 6861482"/>
              <a:gd name="connsiteX11" fmla="*/ 730099 w 5463940"/>
              <a:gd name="connsiteY11" fmla="*/ 854014 h 6861482"/>
              <a:gd name="connsiteX12" fmla="*/ 828340 w 5463940"/>
              <a:gd name="connsiteY12" fmla="*/ 1080052 h 6861482"/>
              <a:gd name="connsiteX13" fmla="*/ 700490 w 5463940"/>
              <a:gd name="connsiteY13" fmla="*/ 1372761 h 6861482"/>
              <a:gd name="connsiteX14" fmla="*/ 632708 w 5463940"/>
              <a:gd name="connsiteY14" fmla="*/ 1466109 h 6861482"/>
              <a:gd name="connsiteX15" fmla="*/ 768641 w 5463940"/>
              <a:gd name="connsiteY15" fmla="*/ 1459414 h 6861482"/>
              <a:gd name="connsiteX16" fmla="*/ 819196 w 5463940"/>
              <a:gd name="connsiteY16" fmla="*/ 1556554 h 6861482"/>
              <a:gd name="connsiteX17" fmla="*/ 841602 w 5463940"/>
              <a:gd name="connsiteY17" fmla="*/ 1606217 h 6861482"/>
              <a:gd name="connsiteX18" fmla="*/ 979741 w 5463940"/>
              <a:gd name="connsiteY18" fmla="*/ 1914129 h 6861482"/>
              <a:gd name="connsiteX19" fmla="*/ 961586 w 5463940"/>
              <a:gd name="connsiteY19" fmla="*/ 2014028 h 6861482"/>
              <a:gd name="connsiteX20" fmla="*/ 763580 w 5463940"/>
              <a:gd name="connsiteY20" fmla="*/ 2524080 h 6861482"/>
              <a:gd name="connsiteX21" fmla="*/ 993601 w 5463940"/>
              <a:gd name="connsiteY21" fmla="*/ 2596949 h 6861482"/>
              <a:gd name="connsiteX22" fmla="*/ 1013917 w 5463940"/>
              <a:gd name="connsiteY22" fmla="*/ 2810127 h 6861482"/>
              <a:gd name="connsiteX23" fmla="*/ 1136989 w 5463940"/>
              <a:gd name="connsiteY23" fmla="*/ 3024678 h 6861482"/>
              <a:gd name="connsiteX24" fmla="*/ 1259967 w 5463940"/>
              <a:gd name="connsiteY24" fmla="*/ 3181568 h 6861482"/>
              <a:gd name="connsiteX25" fmla="*/ 1265794 w 5463940"/>
              <a:gd name="connsiteY25" fmla="*/ 3198166 h 6861482"/>
              <a:gd name="connsiteX26" fmla="*/ 1265717 w 5463940"/>
              <a:gd name="connsiteY26" fmla="*/ 3204655 h 6861482"/>
              <a:gd name="connsiteX27" fmla="*/ 1288242 w 5463940"/>
              <a:gd name="connsiteY27" fmla="*/ 3274732 h 6861482"/>
              <a:gd name="connsiteX28" fmla="*/ 1291297 w 5463940"/>
              <a:gd name="connsiteY28" fmla="*/ 3279721 h 6861482"/>
              <a:gd name="connsiteX29" fmla="*/ 1314272 w 5463940"/>
              <a:gd name="connsiteY29" fmla="*/ 3363918 h 6861482"/>
              <a:gd name="connsiteX30" fmla="*/ 1319860 w 5463940"/>
              <a:gd name="connsiteY30" fmla="*/ 3393684 h 6861482"/>
              <a:gd name="connsiteX31" fmla="*/ 1316519 w 5463940"/>
              <a:gd name="connsiteY31" fmla="*/ 3405686 h 6861482"/>
              <a:gd name="connsiteX32" fmla="*/ 1288529 w 5463940"/>
              <a:gd name="connsiteY32" fmla="*/ 3445525 h 6861482"/>
              <a:gd name="connsiteX33" fmla="*/ 1242782 w 5463940"/>
              <a:gd name="connsiteY33" fmla="*/ 3705028 h 6861482"/>
              <a:gd name="connsiteX34" fmla="*/ 1286485 w 5463940"/>
              <a:gd name="connsiteY34" fmla="*/ 3747325 h 6861482"/>
              <a:gd name="connsiteX35" fmla="*/ 1292276 w 5463940"/>
              <a:gd name="connsiteY35" fmla="*/ 3757935 h 6861482"/>
              <a:gd name="connsiteX36" fmla="*/ 1295640 w 5463940"/>
              <a:gd name="connsiteY36" fmla="*/ 3771718 h 6861482"/>
              <a:gd name="connsiteX37" fmla="*/ 1297165 w 5463940"/>
              <a:gd name="connsiteY37" fmla="*/ 3800021 h 6861482"/>
              <a:gd name="connsiteX38" fmla="*/ 1175354 w 5463940"/>
              <a:gd name="connsiteY38" fmla="*/ 3860429 h 6861482"/>
              <a:gd name="connsiteX39" fmla="*/ 1307283 w 5463940"/>
              <a:gd name="connsiteY39" fmla="*/ 4017890 h 6861482"/>
              <a:gd name="connsiteX40" fmla="*/ 1296662 w 5463940"/>
              <a:gd name="connsiteY40" fmla="*/ 4042035 h 6861482"/>
              <a:gd name="connsiteX41" fmla="*/ 1272882 w 5463940"/>
              <a:gd name="connsiteY41" fmla="*/ 4153970 h 6861482"/>
              <a:gd name="connsiteX42" fmla="*/ 1262688 w 5463940"/>
              <a:gd name="connsiteY42" fmla="*/ 4216187 h 6861482"/>
              <a:gd name="connsiteX43" fmla="*/ 1264417 w 5463940"/>
              <a:gd name="connsiteY43" fmla="*/ 4216187 h 6861482"/>
              <a:gd name="connsiteX44" fmla="*/ 1262699 w 5463940"/>
              <a:gd name="connsiteY44" fmla="*/ 4228245 h 6861482"/>
              <a:gd name="connsiteX45" fmla="*/ 1261091 w 5463940"/>
              <a:gd name="connsiteY45" fmla="*/ 4239616 h 6861482"/>
              <a:gd name="connsiteX46" fmla="*/ 1260815 w 5463940"/>
              <a:gd name="connsiteY46" fmla="*/ 4241609 h 6861482"/>
              <a:gd name="connsiteX47" fmla="*/ 1260967 w 5463940"/>
              <a:gd name="connsiteY47" fmla="*/ 4240495 h 6861482"/>
              <a:gd name="connsiteX48" fmla="*/ 1261091 w 5463940"/>
              <a:gd name="connsiteY48" fmla="*/ 4239616 h 6861482"/>
              <a:gd name="connsiteX49" fmla="*/ 1261469 w 5463940"/>
              <a:gd name="connsiteY49" fmla="*/ 4236887 h 6861482"/>
              <a:gd name="connsiteX50" fmla="*/ 1256626 w 5463940"/>
              <a:gd name="connsiteY50" fmla="*/ 4265601 h 6861482"/>
              <a:gd name="connsiteX51" fmla="*/ 1248755 w 5463940"/>
              <a:gd name="connsiteY51" fmla="*/ 4319440 h 6861482"/>
              <a:gd name="connsiteX52" fmla="*/ 1247265 w 5463940"/>
              <a:gd name="connsiteY52" fmla="*/ 4327380 h 6861482"/>
              <a:gd name="connsiteX53" fmla="*/ 1237396 w 5463940"/>
              <a:gd name="connsiteY53" fmla="*/ 4327380 h 6861482"/>
              <a:gd name="connsiteX54" fmla="*/ 1217455 w 5463940"/>
              <a:gd name="connsiteY54" fmla="*/ 4371063 h 6861482"/>
              <a:gd name="connsiteX55" fmla="*/ 1141096 w 5463940"/>
              <a:gd name="connsiteY55" fmla="*/ 4440302 h 6861482"/>
              <a:gd name="connsiteX56" fmla="*/ 987553 w 5463940"/>
              <a:gd name="connsiteY56" fmla="*/ 4640688 h 6861482"/>
              <a:gd name="connsiteX57" fmla="*/ 649254 w 5463940"/>
              <a:gd name="connsiteY57" fmla="*/ 5463560 h 6861482"/>
              <a:gd name="connsiteX58" fmla="*/ 542839 w 5463940"/>
              <a:gd name="connsiteY58" fmla="*/ 5729320 h 6861482"/>
              <a:gd name="connsiteX59" fmla="*/ 629662 w 5463940"/>
              <a:gd name="connsiteY59" fmla="*/ 5793573 h 6861482"/>
              <a:gd name="connsiteX60" fmla="*/ 476494 w 5463940"/>
              <a:gd name="connsiteY60" fmla="*/ 6082357 h 6861482"/>
              <a:gd name="connsiteX61" fmla="*/ 295356 w 5463940"/>
              <a:gd name="connsiteY61" fmla="*/ 6405892 h 6861482"/>
              <a:gd name="connsiteX62" fmla="*/ 21866 w 5463940"/>
              <a:gd name="connsiteY62" fmla="*/ 6831011 h 6861482"/>
              <a:gd name="connsiteX63" fmla="*/ 0 w 5463940"/>
              <a:gd name="connsiteY63" fmla="*/ 6861482 h 6861482"/>
              <a:gd name="connsiteX64" fmla="*/ 5463940 w 5463940"/>
              <a:gd name="connsiteY64" fmla="*/ 6861482 h 6861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5463940" h="6861482">
                <a:moveTo>
                  <a:pt x="5463940" y="0"/>
                </a:moveTo>
                <a:lnTo>
                  <a:pt x="792388" y="0"/>
                </a:lnTo>
                <a:lnTo>
                  <a:pt x="807288" y="23688"/>
                </a:lnTo>
                <a:cubicBezTo>
                  <a:pt x="818348" y="36363"/>
                  <a:pt x="831351" y="46345"/>
                  <a:pt x="847167" y="52392"/>
                </a:cubicBezTo>
                <a:cubicBezTo>
                  <a:pt x="862365" y="58007"/>
                  <a:pt x="867376" y="78523"/>
                  <a:pt x="861906" y="104693"/>
                </a:cubicBezTo>
                <a:cubicBezTo>
                  <a:pt x="843817" y="191375"/>
                  <a:pt x="858534" y="258432"/>
                  <a:pt x="891809" y="314763"/>
                </a:cubicBezTo>
                <a:cubicBezTo>
                  <a:pt x="903576" y="334407"/>
                  <a:pt x="899159" y="347903"/>
                  <a:pt x="883105" y="361124"/>
                </a:cubicBezTo>
                <a:cubicBezTo>
                  <a:pt x="864669" y="375704"/>
                  <a:pt x="850327" y="397046"/>
                  <a:pt x="839062" y="423850"/>
                </a:cubicBezTo>
                <a:cubicBezTo>
                  <a:pt x="820568" y="467166"/>
                  <a:pt x="811859" y="513531"/>
                  <a:pt x="804620" y="560313"/>
                </a:cubicBezTo>
                <a:cubicBezTo>
                  <a:pt x="793378" y="633687"/>
                  <a:pt x="780112" y="704450"/>
                  <a:pt x="736357" y="760897"/>
                </a:cubicBezTo>
                <a:cubicBezTo>
                  <a:pt x="723332" y="778040"/>
                  <a:pt x="712885" y="799992"/>
                  <a:pt x="701931" y="821285"/>
                </a:cubicBezTo>
                <a:cubicBezTo>
                  <a:pt x="705425" y="839840"/>
                  <a:pt x="714063" y="852486"/>
                  <a:pt x="730099" y="854014"/>
                </a:cubicBezTo>
                <a:cubicBezTo>
                  <a:pt x="832163" y="864105"/>
                  <a:pt x="827638" y="966113"/>
                  <a:pt x="828340" y="1080052"/>
                </a:cubicBezTo>
                <a:cubicBezTo>
                  <a:pt x="829412" y="1221065"/>
                  <a:pt x="771840" y="1300280"/>
                  <a:pt x="700490" y="1372761"/>
                </a:cubicBezTo>
                <a:cubicBezTo>
                  <a:pt x="676074" y="1397333"/>
                  <a:pt x="640472" y="1405223"/>
                  <a:pt x="632708" y="1466109"/>
                </a:cubicBezTo>
                <a:cubicBezTo>
                  <a:pt x="675330" y="1511622"/>
                  <a:pt x="723920" y="1454776"/>
                  <a:pt x="768641" y="1459414"/>
                </a:cubicBezTo>
                <a:cubicBezTo>
                  <a:pt x="805594" y="1463610"/>
                  <a:pt x="865476" y="1442049"/>
                  <a:pt x="819196" y="1556554"/>
                </a:cubicBezTo>
                <a:cubicBezTo>
                  <a:pt x="805723" y="1590108"/>
                  <a:pt x="823233" y="1607581"/>
                  <a:pt x="841602" y="1606217"/>
                </a:cubicBezTo>
                <a:cubicBezTo>
                  <a:pt x="990393" y="1592503"/>
                  <a:pt x="928704" y="1817105"/>
                  <a:pt x="979741" y="1914129"/>
                </a:cubicBezTo>
                <a:cubicBezTo>
                  <a:pt x="994130" y="1940125"/>
                  <a:pt x="981845" y="1995898"/>
                  <a:pt x="961586" y="2014028"/>
                </a:cubicBezTo>
                <a:cubicBezTo>
                  <a:pt x="833010" y="2130710"/>
                  <a:pt x="821559" y="2335317"/>
                  <a:pt x="763580" y="2524080"/>
                </a:cubicBezTo>
                <a:cubicBezTo>
                  <a:pt x="834503" y="2575904"/>
                  <a:pt x="917665" y="2570407"/>
                  <a:pt x="993601" y="2596949"/>
                </a:cubicBezTo>
                <a:cubicBezTo>
                  <a:pt x="1072474" y="2624324"/>
                  <a:pt x="1073570" y="2658988"/>
                  <a:pt x="1013917" y="2810127"/>
                </a:cubicBezTo>
                <a:cubicBezTo>
                  <a:pt x="1181198" y="2798901"/>
                  <a:pt x="1181198" y="2798901"/>
                  <a:pt x="1136989" y="3024678"/>
                </a:cubicBezTo>
                <a:cubicBezTo>
                  <a:pt x="1180902" y="3020054"/>
                  <a:pt x="1224298" y="3088781"/>
                  <a:pt x="1259967" y="3181568"/>
                </a:cubicBezTo>
                <a:lnTo>
                  <a:pt x="1265794" y="3198166"/>
                </a:lnTo>
                <a:lnTo>
                  <a:pt x="1265717" y="3204655"/>
                </a:lnTo>
                <a:cubicBezTo>
                  <a:pt x="1268733" y="3236251"/>
                  <a:pt x="1277862" y="3256804"/>
                  <a:pt x="1288242" y="3274732"/>
                </a:cubicBezTo>
                <a:lnTo>
                  <a:pt x="1291297" y="3279721"/>
                </a:lnTo>
                <a:lnTo>
                  <a:pt x="1314272" y="3363918"/>
                </a:lnTo>
                <a:lnTo>
                  <a:pt x="1319860" y="3393684"/>
                </a:lnTo>
                <a:lnTo>
                  <a:pt x="1316519" y="3405686"/>
                </a:lnTo>
                <a:cubicBezTo>
                  <a:pt x="1310372" y="3418102"/>
                  <a:pt x="1301211" y="3431228"/>
                  <a:pt x="1288529" y="3445525"/>
                </a:cubicBezTo>
                <a:cubicBezTo>
                  <a:pt x="1161348" y="3588143"/>
                  <a:pt x="1146805" y="3608961"/>
                  <a:pt x="1242782" y="3705028"/>
                </a:cubicBezTo>
                <a:lnTo>
                  <a:pt x="1286485" y="3747325"/>
                </a:lnTo>
                <a:lnTo>
                  <a:pt x="1292276" y="3757935"/>
                </a:lnTo>
                <a:lnTo>
                  <a:pt x="1295640" y="3771718"/>
                </a:lnTo>
                <a:cubicBezTo>
                  <a:pt x="1296144" y="3781009"/>
                  <a:pt x="1296074" y="3791627"/>
                  <a:pt x="1297165" y="3800021"/>
                </a:cubicBezTo>
                <a:cubicBezTo>
                  <a:pt x="1261584" y="3834526"/>
                  <a:pt x="1216509" y="3777846"/>
                  <a:pt x="1175354" y="3860429"/>
                </a:cubicBezTo>
                <a:lnTo>
                  <a:pt x="1307283" y="4017890"/>
                </a:lnTo>
                <a:lnTo>
                  <a:pt x="1296662" y="4042035"/>
                </a:lnTo>
                <a:cubicBezTo>
                  <a:pt x="1285446" y="4076730"/>
                  <a:pt x="1278762" y="4115040"/>
                  <a:pt x="1272882" y="4153970"/>
                </a:cubicBezTo>
                <a:lnTo>
                  <a:pt x="1262688" y="4216187"/>
                </a:lnTo>
                <a:lnTo>
                  <a:pt x="1264417" y="4216187"/>
                </a:lnTo>
                <a:lnTo>
                  <a:pt x="1262699" y="4228245"/>
                </a:lnTo>
                <a:lnTo>
                  <a:pt x="1261091" y="4239616"/>
                </a:lnTo>
                <a:lnTo>
                  <a:pt x="1260815" y="4241609"/>
                </a:lnTo>
                <a:cubicBezTo>
                  <a:pt x="1260689" y="4242505"/>
                  <a:pt x="1260696" y="4242428"/>
                  <a:pt x="1260967" y="4240495"/>
                </a:cubicBezTo>
                <a:lnTo>
                  <a:pt x="1261091" y="4239616"/>
                </a:lnTo>
                <a:lnTo>
                  <a:pt x="1261469" y="4236887"/>
                </a:lnTo>
                <a:cubicBezTo>
                  <a:pt x="1262532" y="4229054"/>
                  <a:pt x="1263675" y="4219786"/>
                  <a:pt x="1256626" y="4265601"/>
                </a:cubicBezTo>
                <a:cubicBezTo>
                  <a:pt x="1256291" y="4267782"/>
                  <a:pt x="1251762" y="4300784"/>
                  <a:pt x="1248755" y="4319440"/>
                </a:cubicBezTo>
                <a:lnTo>
                  <a:pt x="1247265" y="4327380"/>
                </a:lnTo>
                <a:lnTo>
                  <a:pt x="1237396" y="4327380"/>
                </a:lnTo>
                <a:lnTo>
                  <a:pt x="1217455" y="4371063"/>
                </a:lnTo>
                <a:cubicBezTo>
                  <a:pt x="1199891" y="4400506"/>
                  <a:pt x="1175680" y="4424583"/>
                  <a:pt x="1141096" y="4440302"/>
                </a:cubicBezTo>
                <a:cubicBezTo>
                  <a:pt x="1069946" y="4473150"/>
                  <a:pt x="1038303" y="4575550"/>
                  <a:pt x="987553" y="4640688"/>
                </a:cubicBezTo>
                <a:cubicBezTo>
                  <a:pt x="810580" y="4866180"/>
                  <a:pt x="695846" y="5129308"/>
                  <a:pt x="649254" y="5463560"/>
                </a:cubicBezTo>
                <a:cubicBezTo>
                  <a:pt x="636193" y="5556007"/>
                  <a:pt x="578841" y="5642157"/>
                  <a:pt x="542839" y="5729320"/>
                </a:cubicBezTo>
                <a:cubicBezTo>
                  <a:pt x="563420" y="5782527"/>
                  <a:pt x="660486" y="5634705"/>
                  <a:pt x="629662" y="5793573"/>
                </a:cubicBezTo>
                <a:cubicBezTo>
                  <a:pt x="606320" y="5913360"/>
                  <a:pt x="539304" y="6000311"/>
                  <a:pt x="476494" y="6082357"/>
                </a:cubicBezTo>
                <a:cubicBezTo>
                  <a:pt x="404358" y="6175982"/>
                  <a:pt x="324070" y="6256850"/>
                  <a:pt x="295356" y="6405892"/>
                </a:cubicBezTo>
                <a:cubicBezTo>
                  <a:pt x="293791" y="6413841"/>
                  <a:pt x="198424" y="6580901"/>
                  <a:pt x="21866" y="6831011"/>
                </a:cubicBezTo>
                <a:lnTo>
                  <a:pt x="0" y="6861482"/>
                </a:lnTo>
                <a:lnTo>
                  <a:pt x="5463940" y="6861482"/>
                </a:lnTo>
                <a:close/>
              </a:path>
            </a:pathLst>
          </a:custGeom>
          <a:solidFill>
            <a:srgbClr val="8FA5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567A62-26D5-483A-8308-2FC2D8E25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3200400" cy="5431376"/>
          </a:xfrm>
        </p:spPr>
        <p:txBody>
          <a:bodyPr>
            <a:normAutofit/>
          </a:bodyPr>
          <a:lstStyle/>
          <a:p>
            <a:r>
              <a:rPr lang="en-SG" sz="3600">
                <a:solidFill>
                  <a:srgbClr val="FFFFFF"/>
                </a:solidFill>
              </a:rPr>
              <a:t>Know God by Speaking to Him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BB4A01D-86E9-4849-A229-AC4B6F0216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7536519"/>
              </p:ext>
            </p:extLst>
          </p:nvPr>
        </p:nvGraphicFramePr>
        <p:xfrm>
          <a:off x="5550568" y="713312"/>
          <a:ext cx="5803231" cy="5494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1378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9476D97-179D-43E4-BC21-A8BB8D648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4F1D9C8-3209-401A-B0EF-676100854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5711" y="-10199"/>
            <a:ext cx="4316879" cy="6366549"/>
          </a:xfrm>
          <a:custGeom>
            <a:avLst/>
            <a:gdLst>
              <a:gd name="connsiteX0" fmla="*/ 6798 w 4316879"/>
              <a:gd name="connsiteY0" fmla="*/ 0 h 6366549"/>
              <a:gd name="connsiteX1" fmla="*/ 4316879 w 4316879"/>
              <a:gd name="connsiteY1" fmla="*/ 0 h 6366549"/>
              <a:gd name="connsiteX2" fmla="*/ 3891991 w 4316879"/>
              <a:gd name="connsiteY2" fmla="*/ 2600327 h 6366549"/>
              <a:gd name="connsiteX3" fmla="*/ 3222363 w 4316879"/>
              <a:gd name="connsiteY3" fmla="*/ 4700982 h 6366549"/>
              <a:gd name="connsiteX4" fmla="*/ 3205370 w 4316879"/>
              <a:gd name="connsiteY4" fmla="*/ 4340675 h 6366549"/>
              <a:gd name="connsiteX5" fmla="*/ 3042212 w 4316879"/>
              <a:gd name="connsiteY5" fmla="*/ 5013701 h 6366549"/>
              <a:gd name="connsiteX6" fmla="*/ 2926642 w 4316879"/>
              <a:gd name="connsiteY6" fmla="*/ 4904929 h 6366549"/>
              <a:gd name="connsiteX7" fmla="*/ 2627520 w 4316879"/>
              <a:gd name="connsiteY7" fmla="*/ 5829489 h 6366549"/>
              <a:gd name="connsiteX8" fmla="*/ 2647914 w 4316879"/>
              <a:gd name="connsiteY8" fmla="*/ 5044291 h 6366549"/>
              <a:gd name="connsiteX9" fmla="*/ 2556136 w 4316879"/>
              <a:gd name="connsiteY9" fmla="*/ 5183656 h 6366549"/>
              <a:gd name="connsiteX10" fmla="*/ 2413373 w 4316879"/>
              <a:gd name="connsiteY10" fmla="*/ 5251639 h 6366549"/>
              <a:gd name="connsiteX11" fmla="*/ 2284207 w 4316879"/>
              <a:gd name="connsiteY11" fmla="*/ 5329817 h 6366549"/>
              <a:gd name="connsiteX12" fmla="*/ 1842322 w 4316879"/>
              <a:gd name="connsiteY12" fmla="*/ 5975649 h 6366549"/>
              <a:gd name="connsiteX13" fmla="*/ 1638375 w 4316879"/>
              <a:gd name="connsiteY13" fmla="*/ 6366549 h 6366549"/>
              <a:gd name="connsiteX14" fmla="*/ 1492214 w 4316879"/>
              <a:gd name="connsiteY14" fmla="*/ 4697581 h 6366549"/>
              <a:gd name="connsiteX15" fmla="*/ 1475217 w 4316879"/>
              <a:gd name="connsiteY15" fmla="*/ 5367209 h 6366549"/>
              <a:gd name="connsiteX16" fmla="*/ 1468419 w 4316879"/>
              <a:gd name="connsiteY16" fmla="*/ 5479378 h 6366549"/>
              <a:gd name="connsiteX17" fmla="*/ 1397039 w 4316879"/>
              <a:gd name="connsiteY17" fmla="*/ 5550761 h 6366549"/>
              <a:gd name="connsiteX18" fmla="*/ 1329057 w 4316879"/>
              <a:gd name="connsiteY18" fmla="*/ 5492974 h 6366549"/>
              <a:gd name="connsiteX19" fmla="*/ 1315460 w 4316879"/>
              <a:gd name="connsiteY19" fmla="*/ 5251639 h 6366549"/>
              <a:gd name="connsiteX20" fmla="*/ 1271270 w 4316879"/>
              <a:gd name="connsiteY20" fmla="*/ 5027297 h 6366549"/>
              <a:gd name="connsiteX21" fmla="*/ 1179496 w 4316879"/>
              <a:gd name="connsiteY21" fmla="*/ 4707780 h 6366549"/>
              <a:gd name="connsiteX22" fmla="*/ 1108112 w 4316879"/>
              <a:gd name="connsiteY22" fmla="*/ 4316880 h 6366549"/>
              <a:gd name="connsiteX23" fmla="*/ 1074121 w 4316879"/>
              <a:gd name="connsiteY23" fmla="*/ 5068086 h 6366549"/>
              <a:gd name="connsiteX24" fmla="*/ 995943 w 4316879"/>
              <a:gd name="connsiteY24" fmla="*/ 4779160 h 6366549"/>
              <a:gd name="connsiteX25" fmla="*/ 958551 w 4316879"/>
              <a:gd name="connsiteY25" fmla="*/ 4463044 h 6366549"/>
              <a:gd name="connsiteX26" fmla="*/ 904165 w 4316879"/>
              <a:gd name="connsiteY26" fmla="*/ 4174117 h 6366549"/>
              <a:gd name="connsiteX27" fmla="*/ 829385 w 4316879"/>
              <a:gd name="connsiteY27" fmla="*/ 3891992 h 6366549"/>
              <a:gd name="connsiteX28" fmla="*/ 710417 w 4316879"/>
              <a:gd name="connsiteY28" fmla="*/ 4683984 h 6366549"/>
              <a:gd name="connsiteX29" fmla="*/ 628839 w 4316879"/>
              <a:gd name="connsiteY29" fmla="*/ 4469842 h 6366549"/>
              <a:gd name="connsiteX30" fmla="*/ 584648 w 4316879"/>
              <a:gd name="connsiteY30" fmla="*/ 4395061 h 6366549"/>
              <a:gd name="connsiteX31" fmla="*/ 496271 w 4316879"/>
              <a:gd name="connsiteY31" fmla="*/ 4449447 h 6366549"/>
              <a:gd name="connsiteX32" fmla="*/ 356909 w 4316879"/>
              <a:gd name="connsiteY32" fmla="*/ 4945718 h 6366549"/>
              <a:gd name="connsiteX33" fmla="*/ 292324 w 4316879"/>
              <a:gd name="connsiteY33" fmla="*/ 5227843 h 6366549"/>
              <a:gd name="connsiteX34" fmla="*/ 105375 w 4316879"/>
              <a:gd name="connsiteY34" fmla="*/ 4228503 h 6366549"/>
              <a:gd name="connsiteX35" fmla="*/ 13597 w 4316879"/>
              <a:gd name="connsiteY35" fmla="*/ 1138706 h 6366549"/>
              <a:gd name="connsiteX36" fmla="*/ 6798 w 4316879"/>
              <a:gd name="connsiteY36" fmla="*/ 6798 h 6366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316879" h="6366549">
                <a:moveTo>
                  <a:pt x="6798" y="0"/>
                </a:moveTo>
                <a:lnTo>
                  <a:pt x="4316879" y="0"/>
                </a:lnTo>
                <a:cubicBezTo>
                  <a:pt x="4204710" y="747806"/>
                  <a:pt x="3987167" y="2076863"/>
                  <a:pt x="3891991" y="2600327"/>
                </a:cubicBezTo>
                <a:cubicBezTo>
                  <a:pt x="3834204" y="2913046"/>
                  <a:pt x="3307343" y="4663590"/>
                  <a:pt x="3222363" y="4700982"/>
                </a:cubicBezTo>
                <a:cubicBezTo>
                  <a:pt x="3164580" y="4585412"/>
                  <a:pt x="3266554" y="4466441"/>
                  <a:pt x="3205370" y="4340675"/>
                </a:cubicBezTo>
                <a:cubicBezTo>
                  <a:pt x="3072802" y="4554818"/>
                  <a:pt x="3130589" y="4806353"/>
                  <a:pt x="3042212" y="5013701"/>
                </a:cubicBezTo>
                <a:cubicBezTo>
                  <a:pt x="2960633" y="5010300"/>
                  <a:pt x="2981028" y="4921923"/>
                  <a:pt x="2926642" y="4904929"/>
                </a:cubicBezTo>
                <a:cubicBezTo>
                  <a:pt x="2763484" y="5299226"/>
                  <a:pt x="2770283" y="5428393"/>
                  <a:pt x="2627520" y="5829489"/>
                </a:cubicBezTo>
                <a:cubicBezTo>
                  <a:pt x="2569733" y="5465781"/>
                  <a:pt x="2630917" y="5414796"/>
                  <a:pt x="2647914" y="5044291"/>
                </a:cubicBezTo>
                <a:cubicBezTo>
                  <a:pt x="2573134" y="5078282"/>
                  <a:pt x="2583329" y="5139466"/>
                  <a:pt x="2556136" y="5183656"/>
                </a:cubicBezTo>
                <a:cubicBezTo>
                  <a:pt x="2522145" y="5241440"/>
                  <a:pt x="2494952" y="5285630"/>
                  <a:pt x="2413373" y="5251639"/>
                </a:cubicBezTo>
                <a:cubicBezTo>
                  <a:pt x="2335196" y="5217648"/>
                  <a:pt x="2314801" y="5265235"/>
                  <a:pt x="2284207" y="5329817"/>
                </a:cubicBezTo>
                <a:cubicBezTo>
                  <a:pt x="2206029" y="5503174"/>
                  <a:pt x="2005480" y="6043631"/>
                  <a:pt x="1842322" y="5975649"/>
                </a:cubicBezTo>
                <a:cubicBezTo>
                  <a:pt x="1764144" y="6050430"/>
                  <a:pt x="1743749" y="6271374"/>
                  <a:pt x="1638375" y="6366549"/>
                </a:cubicBezTo>
                <a:cubicBezTo>
                  <a:pt x="1583989" y="5639138"/>
                  <a:pt x="1634977" y="5401200"/>
                  <a:pt x="1492214" y="4697581"/>
                </a:cubicBezTo>
                <a:cubicBezTo>
                  <a:pt x="1499013" y="4921923"/>
                  <a:pt x="1434428" y="5142867"/>
                  <a:pt x="1475217" y="5367209"/>
                </a:cubicBezTo>
                <a:cubicBezTo>
                  <a:pt x="1482015" y="5404597"/>
                  <a:pt x="1475217" y="5441989"/>
                  <a:pt x="1468419" y="5479378"/>
                </a:cubicBezTo>
                <a:cubicBezTo>
                  <a:pt x="1461621" y="5516770"/>
                  <a:pt x="1444627" y="5550761"/>
                  <a:pt x="1397039" y="5550761"/>
                </a:cubicBezTo>
                <a:cubicBezTo>
                  <a:pt x="1359647" y="5547360"/>
                  <a:pt x="1342653" y="5520167"/>
                  <a:pt x="1329057" y="5492974"/>
                </a:cubicBezTo>
                <a:cubicBezTo>
                  <a:pt x="1288267" y="5411396"/>
                  <a:pt x="1278068" y="5329817"/>
                  <a:pt x="1315460" y="5251639"/>
                </a:cubicBezTo>
                <a:cubicBezTo>
                  <a:pt x="1356250" y="5163262"/>
                  <a:pt x="1346051" y="5095279"/>
                  <a:pt x="1271270" y="5027297"/>
                </a:cubicBezTo>
                <a:cubicBezTo>
                  <a:pt x="1176095" y="4938920"/>
                  <a:pt x="1210086" y="4813151"/>
                  <a:pt x="1179496" y="4707780"/>
                </a:cubicBezTo>
                <a:cubicBezTo>
                  <a:pt x="1145505" y="4592210"/>
                  <a:pt x="1165899" y="4466441"/>
                  <a:pt x="1108112" y="4316880"/>
                </a:cubicBezTo>
                <a:cubicBezTo>
                  <a:pt x="1040130" y="4575213"/>
                  <a:pt x="1138706" y="4809754"/>
                  <a:pt x="1074121" y="5068086"/>
                </a:cubicBezTo>
                <a:cubicBezTo>
                  <a:pt x="985744" y="4962712"/>
                  <a:pt x="1009540" y="4864139"/>
                  <a:pt x="995943" y="4779160"/>
                </a:cubicBezTo>
                <a:cubicBezTo>
                  <a:pt x="982347" y="4673789"/>
                  <a:pt x="975549" y="4568414"/>
                  <a:pt x="958551" y="4463044"/>
                </a:cubicBezTo>
                <a:cubicBezTo>
                  <a:pt x="944955" y="4367868"/>
                  <a:pt x="921163" y="4272693"/>
                  <a:pt x="904165" y="4174117"/>
                </a:cubicBezTo>
                <a:cubicBezTo>
                  <a:pt x="887172" y="4078941"/>
                  <a:pt x="907566" y="3980369"/>
                  <a:pt x="829385" y="3891992"/>
                </a:cubicBezTo>
                <a:cubicBezTo>
                  <a:pt x="676426" y="4133327"/>
                  <a:pt x="747806" y="4405257"/>
                  <a:pt x="710417" y="4683984"/>
                </a:cubicBezTo>
                <a:cubicBezTo>
                  <a:pt x="635637" y="4612605"/>
                  <a:pt x="649233" y="4534423"/>
                  <a:pt x="628839" y="4469842"/>
                </a:cubicBezTo>
                <a:cubicBezTo>
                  <a:pt x="618639" y="4439248"/>
                  <a:pt x="618639" y="4405257"/>
                  <a:pt x="584648" y="4395061"/>
                </a:cubicBezTo>
                <a:cubicBezTo>
                  <a:pt x="537061" y="4384862"/>
                  <a:pt x="509868" y="4415456"/>
                  <a:pt x="496271" y="4449447"/>
                </a:cubicBezTo>
                <a:cubicBezTo>
                  <a:pt x="428289" y="4609204"/>
                  <a:pt x="390900" y="4775762"/>
                  <a:pt x="356909" y="4945718"/>
                </a:cubicBezTo>
                <a:cubicBezTo>
                  <a:pt x="339912" y="5040894"/>
                  <a:pt x="350111" y="5142867"/>
                  <a:pt x="292324" y="5227843"/>
                </a:cubicBezTo>
                <a:cubicBezTo>
                  <a:pt x="44190" y="4918525"/>
                  <a:pt x="91778" y="4575213"/>
                  <a:pt x="105375" y="4228503"/>
                </a:cubicBezTo>
                <a:cubicBezTo>
                  <a:pt x="129167" y="3664249"/>
                  <a:pt x="40790" y="1604384"/>
                  <a:pt x="13597" y="1138706"/>
                </a:cubicBezTo>
                <a:cubicBezTo>
                  <a:pt x="-6798" y="761403"/>
                  <a:pt x="0" y="384102"/>
                  <a:pt x="6798" y="6798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F95410-C14C-4801-B287-D08A46DD4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6" y="552844"/>
            <a:ext cx="3113886" cy="2590406"/>
          </a:xfrm>
        </p:spPr>
        <p:txBody>
          <a:bodyPr>
            <a:normAutofit/>
          </a:bodyPr>
          <a:lstStyle/>
          <a:p>
            <a:r>
              <a:rPr lang="en-SG" sz="3600"/>
              <a:t>Praise and Worship God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6B51769-A81D-4FEC-9BD4-48C80D8DFD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653977"/>
              </p:ext>
            </p:extLst>
          </p:nvPr>
        </p:nvGraphicFramePr>
        <p:xfrm>
          <a:off x="4633041" y="643466"/>
          <a:ext cx="6720759" cy="5573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3859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51C78D6-FC55-4C2E-9A7C-F85EEA280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926ABA4-C8CE-4D75-AC96-BAC602AFF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482"/>
            <a:ext cx="5463940" cy="6861482"/>
          </a:xfrm>
          <a:custGeom>
            <a:avLst/>
            <a:gdLst>
              <a:gd name="connsiteX0" fmla="*/ 5463940 w 5463940"/>
              <a:gd name="connsiteY0" fmla="*/ 0 h 6861482"/>
              <a:gd name="connsiteX1" fmla="*/ 792388 w 5463940"/>
              <a:gd name="connsiteY1" fmla="*/ 0 h 6861482"/>
              <a:gd name="connsiteX2" fmla="*/ 807288 w 5463940"/>
              <a:gd name="connsiteY2" fmla="*/ 23688 h 6861482"/>
              <a:gd name="connsiteX3" fmla="*/ 847167 w 5463940"/>
              <a:gd name="connsiteY3" fmla="*/ 52392 h 6861482"/>
              <a:gd name="connsiteX4" fmla="*/ 861906 w 5463940"/>
              <a:gd name="connsiteY4" fmla="*/ 104693 h 6861482"/>
              <a:gd name="connsiteX5" fmla="*/ 891809 w 5463940"/>
              <a:gd name="connsiteY5" fmla="*/ 314763 h 6861482"/>
              <a:gd name="connsiteX6" fmla="*/ 883105 w 5463940"/>
              <a:gd name="connsiteY6" fmla="*/ 361124 h 6861482"/>
              <a:gd name="connsiteX7" fmla="*/ 839062 w 5463940"/>
              <a:gd name="connsiteY7" fmla="*/ 423850 h 6861482"/>
              <a:gd name="connsiteX8" fmla="*/ 804620 w 5463940"/>
              <a:gd name="connsiteY8" fmla="*/ 560313 h 6861482"/>
              <a:gd name="connsiteX9" fmla="*/ 736357 w 5463940"/>
              <a:gd name="connsiteY9" fmla="*/ 760897 h 6861482"/>
              <a:gd name="connsiteX10" fmla="*/ 701931 w 5463940"/>
              <a:gd name="connsiteY10" fmla="*/ 821285 h 6861482"/>
              <a:gd name="connsiteX11" fmla="*/ 730099 w 5463940"/>
              <a:gd name="connsiteY11" fmla="*/ 854014 h 6861482"/>
              <a:gd name="connsiteX12" fmla="*/ 828340 w 5463940"/>
              <a:gd name="connsiteY12" fmla="*/ 1080052 h 6861482"/>
              <a:gd name="connsiteX13" fmla="*/ 700490 w 5463940"/>
              <a:gd name="connsiteY13" fmla="*/ 1372761 h 6861482"/>
              <a:gd name="connsiteX14" fmla="*/ 632708 w 5463940"/>
              <a:gd name="connsiteY14" fmla="*/ 1466109 h 6861482"/>
              <a:gd name="connsiteX15" fmla="*/ 768641 w 5463940"/>
              <a:gd name="connsiteY15" fmla="*/ 1459414 h 6861482"/>
              <a:gd name="connsiteX16" fmla="*/ 819196 w 5463940"/>
              <a:gd name="connsiteY16" fmla="*/ 1556554 h 6861482"/>
              <a:gd name="connsiteX17" fmla="*/ 841602 w 5463940"/>
              <a:gd name="connsiteY17" fmla="*/ 1606217 h 6861482"/>
              <a:gd name="connsiteX18" fmla="*/ 979741 w 5463940"/>
              <a:gd name="connsiteY18" fmla="*/ 1914129 h 6861482"/>
              <a:gd name="connsiteX19" fmla="*/ 961586 w 5463940"/>
              <a:gd name="connsiteY19" fmla="*/ 2014028 h 6861482"/>
              <a:gd name="connsiteX20" fmla="*/ 763580 w 5463940"/>
              <a:gd name="connsiteY20" fmla="*/ 2524080 h 6861482"/>
              <a:gd name="connsiteX21" fmla="*/ 993601 w 5463940"/>
              <a:gd name="connsiteY21" fmla="*/ 2596949 h 6861482"/>
              <a:gd name="connsiteX22" fmla="*/ 1013917 w 5463940"/>
              <a:gd name="connsiteY22" fmla="*/ 2810127 h 6861482"/>
              <a:gd name="connsiteX23" fmla="*/ 1136989 w 5463940"/>
              <a:gd name="connsiteY23" fmla="*/ 3024678 h 6861482"/>
              <a:gd name="connsiteX24" fmla="*/ 1259967 w 5463940"/>
              <a:gd name="connsiteY24" fmla="*/ 3181568 h 6861482"/>
              <a:gd name="connsiteX25" fmla="*/ 1265794 w 5463940"/>
              <a:gd name="connsiteY25" fmla="*/ 3198166 h 6861482"/>
              <a:gd name="connsiteX26" fmla="*/ 1265717 w 5463940"/>
              <a:gd name="connsiteY26" fmla="*/ 3204655 h 6861482"/>
              <a:gd name="connsiteX27" fmla="*/ 1288242 w 5463940"/>
              <a:gd name="connsiteY27" fmla="*/ 3274732 h 6861482"/>
              <a:gd name="connsiteX28" fmla="*/ 1291297 w 5463940"/>
              <a:gd name="connsiteY28" fmla="*/ 3279721 h 6861482"/>
              <a:gd name="connsiteX29" fmla="*/ 1314272 w 5463940"/>
              <a:gd name="connsiteY29" fmla="*/ 3363918 h 6861482"/>
              <a:gd name="connsiteX30" fmla="*/ 1319860 w 5463940"/>
              <a:gd name="connsiteY30" fmla="*/ 3393684 h 6861482"/>
              <a:gd name="connsiteX31" fmla="*/ 1316519 w 5463940"/>
              <a:gd name="connsiteY31" fmla="*/ 3405686 h 6861482"/>
              <a:gd name="connsiteX32" fmla="*/ 1288529 w 5463940"/>
              <a:gd name="connsiteY32" fmla="*/ 3445525 h 6861482"/>
              <a:gd name="connsiteX33" fmla="*/ 1242782 w 5463940"/>
              <a:gd name="connsiteY33" fmla="*/ 3705028 h 6861482"/>
              <a:gd name="connsiteX34" fmla="*/ 1286485 w 5463940"/>
              <a:gd name="connsiteY34" fmla="*/ 3747325 h 6861482"/>
              <a:gd name="connsiteX35" fmla="*/ 1292276 w 5463940"/>
              <a:gd name="connsiteY35" fmla="*/ 3757935 h 6861482"/>
              <a:gd name="connsiteX36" fmla="*/ 1295640 w 5463940"/>
              <a:gd name="connsiteY36" fmla="*/ 3771718 h 6861482"/>
              <a:gd name="connsiteX37" fmla="*/ 1297165 w 5463940"/>
              <a:gd name="connsiteY37" fmla="*/ 3800021 h 6861482"/>
              <a:gd name="connsiteX38" fmla="*/ 1175354 w 5463940"/>
              <a:gd name="connsiteY38" fmla="*/ 3860429 h 6861482"/>
              <a:gd name="connsiteX39" fmla="*/ 1307283 w 5463940"/>
              <a:gd name="connsiteY39" fmla="*/ 4017890 h 6861482"/>
              <a:gd name="connsiteX40" fmla="*/ 1296662 w 5463940"/>
              <a:gd name="connsiteY40" fmla="*/ 4042035 h 6861482"/>
              <a:gd name="connsiteX41" fmla="*/ 1272882 w 5463940"/>
              <a:gd name="connsiteY41" fmla="*/ 4153970 h 6861482"/>
              <a:gd name="connsiteX42" fmla="*/ 1262688 w 5463940"/>
              <a:gd name="connsiteY42" fmla="*/ 4216187 h 6861482"/>
              <a:gd name="connsiteX43" fmla="*/ 1264417 w 5463940"/>
              <a:gd name="connsiteY43" fmla="*/ 4216187 h 6861482"/>
              <a:gd name="connsiteX44" fmla="*/ 1262699 w 5463940"/>
              <a:gd name="connsiteY44" fmla="*/ 4228245 h 6861482"/>
              <a:gd name="connsiteX45" fmla="*/ 1261091 w 5463940"/>
              <a:gd name="connsiteY45" fmla="*/ 4239616 h 6861482"/>
              <a:gd name="connsiteX46" fmla="*/ 1260815 w 5463940"/>
              <a:gd name="connsiteY46" fmla="*/ 4241609 h 6861482"/>
              <a:gd name="connsiteX47" fmla="*/ 1260967 w 5463940"/>
              <a:gd name="connsiteY47" fmla="*/ 4240495 h 6861482"/>
              <a:gd name="connsiteX48" fmla="*/ 1261091 w 5463940"/>
              <a:gd name="connsiteY48" fmla="*/ 4239616 h 6861482"/>
              <a:gd name="connsiteX49" fmla="*/ 1261469 w 5463940"/>
              <a:gd name="connsiteY49" fmla="*/ 4236887 h 6861482"/>
              <a:gd name="connsiteX50" fmla="*/ 1256626 w 5463940"/>
              <a:gd name="connsiteY50" fmla="*/ 4265601 h 6861482"/>
              <a:gd name="connsiteX51" fmla="*/ 1248755 w 5463940"/>
              <a:gd name="connsiteY51" fmla="*/ 4319440 h 6861482"/>
              <a:gd name="connsiteX52" fmla="*/ 1247265 w 5463940"/>
              <a:gd name="connsiteY52" fmla="*/ 4327380 h 6861482"/>
              <a:gd name="connsiteX53" fmla="*/ 1237396 w 5463940"/>
              <a:gd name="connsiteY53" fmla="*/ 4327380 h 6861482"/>
              <a:gd name="connsiteX54" fmla="*/ 1217455 w 5463940"/>
              <a:gd name="connsiteY54" fmla="*/ 4371063 h 6861482"/>
              <a:gd name="connsiteX55" fmla="*/ 1141096 w 5463940"/>
              <a:gd name="connsiteY55" fmla="*/ 4440302 h 6861482"/>
              <a:gd name="connsiteX56" fmla="*/ 987553 w 5463940"/>
              <a:gd name="connsiteY56" fmla="*/ 4640688 h 6861482"/>
              <a:gd name="connsiteX57" fmla="*/ 649254 w 5463940"/>
              <a:gd name="connsiteY57" fmla="*/ 5463560 h 6861482"/>
              <a:gd name="connsiteX58" fmla="*/ 542839 w 5463940"/>
              <a:gd name="connsiteY58" fmla="*/ 5729320 h 6861482"/>
              <a:gd name="connsiteX59" fmla="*/ 629662 w 5463940"/>
              <a:gd name="connsiteY59" fmla="*/ 5793573 h 6861482"/>
              <a:gd name="connsiteX60" fmla="*/ 476494 w 5463940"/>
              <a:gd name="connsiteY60" fmla="*/ 6082357 h 6861482"/>
              <a:gd name="connsiteX61" fmla="*/ 295356 w 5463940"/>
              <a:gd name="connsiteY61" fmla="*/ 6405892 h 6861482"/>
              <a:gd name="connsiteX62" fmla="*/ 21866 w 5463940"/>
              <a:gd name="connsiteY62" fmla="*/ 6831011 h 6861482"/>
              <a:gd name="connsiteX63" fmla="*/ 0 w 5463940"/>
              <a:gd name="connsiteY63" fmla="*/ 6861482 h 6861482"/>
              <a:gd name="connsiteX64" fmla="*/ 5463940 w 5463940"/>
              <a:gd name="connsiteY64" fmla="*/ 6861482 h 6861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5463940" h="6861482">
                <a:moveTo>
                  <a:pt x="5463940" y="0"/>
                </a:moveTo>
                <a:lnTo>
                  <a:pt x="792388" y="0"/>
                </a:lnTo>
                <a:lnTo>
                  <a:pt x="807288" y="23688"/>
                </a:lnTo>
                <a:cubicBezTo>
                  <a:pt x="818348" y="36363"/>
                  <a:pt x="831351" y="46345"/>
                  <a:pt x="847167" y="52392"/>
                </a:cubicBezTo>
                <a:cubicBezTo>
                  <a:pt x="862365" y="58007"/>
                  <a:pt x="867376" y="78523"/>
                  <a:pt x="861906" y="104693"/>
                </a:cubicBezTo>
                <a:cubicBezTo>
                  <a:pt x="843817" y="191375"/>
                  <a:pt x="858534" y="258432"/>
                  <a:pt x="891809" y="314763"/>
                </a:cubicBezTo>
                <a:cubicBezTo>
                  <a:pt x="903576" y="334407"/>
                  <a:pt x="899159" y="347903"/>
                  <a:pt x="883105" y="361124"/>
                </a:cubicBezTo>
                <a:cubicBezTo>
                  <a:pt x="864669" y="375704"/>
                  <a:pt x="850327" y="397046"/>
                  <a:pt x="839062" y="423850"/>
                </a:cubicBezTo>
                <a:cubicBezTo>
                  <a:pt x="820568" y="467166"/>
                  <a:pt x="811859" y="513531"/>
                  <a:pt x="804620" y="560313"/>
                </a:cubicBezTo>
                <a:cubicBezTo>
                  <a:pt x="793378" y="633687"/>
                  <a:pt x="780112" y="704450"/>
                  <a:pt x="736357" y="760897"/>
                </a:cubicBezTo>
                <a:cubicBezTo>
                  <a:pt x="723332" y="778040"/>
                  <a:pt x="712885" y="799992"/>
                  <a:pt x="701931" y="821285"/>
                </a:cubicBezTo>
                <a:cubicBezTo>
                  <a:pt x="705425" y="839840"/>
                  <a:pt x="714063" y="852486"/>
                  <a:pt x="730099" y="854014"/>
                </a:cubicBezTo>
                <a:cubicBezTo>
                  <a:pt x="832163" y="864105"/>
                  <a:pt x="827638" y="966113"/>
                  <a:pt x="828340" y="1080052"/>
                </a:cubicBezTo>
                <a:cubicBezTo>
                  <a:pt x="829412" y="1221065"/>
                  <a:pt x="771840" y="1300280"/>
                  <a:pt x="700490" y="1372761"/>
                </a:cubicBezTo>
                <a:cubicBezTo>
                  <a:pt x="676074" y="1397333"/>
                  <a:pt x="640472" y="1405223"/>
                  <a:pt x="632708" y="1466109"/>
                </a:cubicBezTo>
                <a:cubicBezTo>
                  <a:pt x="675330" y="1511622"/>
                  <a:pt x="723920" y="1454776"/>
                  <a:pt x="768641" y="1459414"/>
                </a:cubicBezTo>
                <a:cubicBezTo>
                  <a:pt x="805594" y="1463610"/>
                  <a:pt x="865476" y="1442049"/>
                  <a:pt x="819196" y="1556554"/>
                </a:cubicBezTo>
                <a:cubicBezTo>
                  <a:pt x="805723" y="1590108"/>
                  <a:pt x="823233" y="1607581"/>
                  <a:pt x="841602" y="1606217"/>
                </a:cubicBezTo>
                <a:cubicBezTo>
                  <a:pt x="990393" y="1592503"/>
                  <a:pt x="928704" y="1817105"/>
                  <a:pt x="979741" y="1914129"/>
                </a:cubicBezTo>
                <a:cubicBezTo>
                  <a:pt x="994130" y="1940125"/>
                  <a:pt x="981845" y="1995898"/>
                  <a:pt x="961586" y="2014028"/>
                </a:cubicBezTo>
                <a:cubicBezTo>
                  <a:pt x="833010" y="2130710"/>
                  <a:pt x="821559" y="2335317"/>
                  <a:pt x="763580" y="2524080"/>
                </a:cubicBezTo>
                <a:cubicBezTo>
                  <a:pt x="834503" y="2575904"/>
                  <a:pt x="917665" y="2570407"/>
                  <a:pt x="993601" y="2596949"/>
                </a:cubicBezTo>
                <a:cubicBezTo>
                  <a:pt x="1072474" y="2624324"/>
                  <a:pt x="1073570" y="2658988"/>
                  <a:pt x="1013917" y="2810127"/>
                </a:cubicBezTo>
                <a:cubicBezTo>
                  <a:pt x="1181198" y="2798901"/>
                  <a:pt x="1181198" y="2798901"/>
                  <a:pt x="1136989" y="3024678"/>
                </a:cubicBezTo>
                <a:cubicBezTo>
                  <a:pt x="1180902" y="3020054"/>
                  <a:pt x="1224298" y="3088781"/>
                  <a:pt x="1259967" y="3181568"/>
                </a:cubicBezTo>
                <a:lnTo>
                  <a:pt x="1265794" y="3198166"/>
                </a:lnTo>
                <a:lnTo>
                  <a:pt x="1265717" y="3204655"/>
                </a:lnTo>
                <a:cubicBezTo>
                  <a:pt x="1268733" y="3236251"/>
                  <a:pt x="1277862" y="3256804"/>
                  <a:pt x="1288242" y="3274732"/>
                </a:cubicBezTo>
                <a:lnTo>
                  <a:pt x="1291297" y="3279721"/>
                </a:lnTo>
                <a:lnTo>
                  <a:pt x="1314272" y="3363918"/>
                </a:lnTo>
                <a:lnTo>
                  <a:pt x="1319860" y="3393684"/>
                </a:lnTo>
                <a:lnTo>
                  <a:pt x="1316519" y="3405686"/>
                </a:lnTo>
                <a:cubicBezTo>
                  <a:pt x="1310372" y="3418102"/>
                  <a:pt x="1301211" y="3431228"/>
                  <a:pt x="1288529" y="3445525"/>
                </a:cubicBezTo>
                <a:cubicBezTo>
                  <a:pt x="1161348" y="3588143"/>
                  <a:pt x="1146805" y="3608961"/>
                  <a:pt x="1242782" y="3705028"/>
                </a:cubicBezTo>
                <a:lnTo>
                  <a:pt x="1286485" y="3747325"/>
                </a:lnTo>
                <a:lnTo>
                  <a:pt x="1292276" y="3757935"/>
                </a:lnTo>
                <a:lnTo>
                  <a:pt x="1295640" y="3771718"/>
                </a:lnTo>
                <a:cubicBezTo>
                  <a:pt x="1296144" y="3781009"/>
                  <a:pt x="1296074" y="3791627"/>
                  <a:pt x="1297165" y="3800021"/>
                </a:cubicBezTo>
                <a:cubicBezTo>
                  <a:pt x="1261584" y="3834526"/>
                  <a:pt x="1216509" y="3777846"/>
                  <a:pt x="1175354" y="3860429"/>
                </a:cubicBezTo>
                <a:lnTo>
                  <a:pt x="1307283" y="4017890"/>
                </a:lnTo>
                <a:lnTo>
                  <a:pt x="1296662" y="4042035"/>
                </a:lnTo>
                <a:cubicBezTo>
                  <a:pt x="1285446" y="4076730"/>
                  <a:pt x="1278762" y="4115040"/>
                  <a:pt x="1272882" y="4153970"/>
                </a:cubicBezTo>
                <a:lnTo>
                  <a:pt x="1262688" y="4216187"/>
                </a:lnTo>
                <a:lnTo>
                  <a:pt x="1264417" y="4216187"/>
                </a:lnTo>
                <a:lnTo>
                  <a:pt x="1262699" y="4228245"/>
                </a:lnTo>
                <a:lnTo>
                  <a:pt x="1261091" y="4239616"/>
                </a:lnTo>
                <a:lnTo>
                  <a:pt x="1260815" y="4241609"/>
                </a:lnTo>
                <a:cubicBezTo>
                  <a:pt x="1260689" y="4242505"/>
                  <a:pt x="1260696" y="4242428"/>
                  <a:pt x="1260967" y="4240495"/>
                </a:cubicBezTo>
                <a:lnTo>
                  <a:pt x="1261091" y="4239616"/>
                </a:lnTo>
                <a:lnTo>
                  <a:pt x="1261469" y="4236887"/>
                </a:lnTo>
                <a:cubicBezTo>
                  <a:pt x="1262532" y="4229054"/>
                  <a:pt x="1263675" y="4219786"/>
                  <a:pt x="1256626" y="4265601"/>
                </a:cubicBezTo>
                <a:cubicBezTo>
                  <a:pt x="1256291" y="4267782"/>
                  <a:pt x="1251762" y="4300784"/>
                  <a:pt x="1248755" y="4319440"/>
                </a:cubicBezTo>
                <a:lnTo>
                  <a:pt x="1247265" y="4327380"/>
                </a:lnTo>
                <a:lnTo>
                  <a:pt x="1237396" y="4327380"/>
                </a:lnTo>
                <a:lnTo>
                  <a:pt x="1217455" y="4371063"/>
                </a:lnTo>
                <a:cubicBezTo>
                  <a:pt x="1199891" y="4400506"/>
                  <a:pt x="1175680" y="4424583"/>
                  <a:pt x="1141096" y="4440302"/>
                </a:cubicBezTo>
                <a:cubicBezTo>
                  <a:pt x="1069946" y="4473150"/>
                  <a:pt x="1038303" y="4575550"/>
                  <a:pt x="987553" y="4640688"/>
                </a:cubicBezTo>
                <a:cubicBezTo>
                  <a:pt x="810580" y="4866180"/>
                  <a:pt x="695846" y="5129308"/>
                  <a:pt x="649254" y="5463560"/>
                </a:cubicBezTo>
                <a:cubicBezTo>
                  <a:pt x="636193" y="5556007"/>
                  <a:pt x="578841" y="5642157"/>
                  <a:pt x="542839" y="5729320"/>
                </a:cubicBezTo>
                <a:cubicBezTo>
                  <a:pt x="563420" y="5782527"/>
                  <a:pt x="660486" y="5634705"/>
                  <a:pt x="629662" y="5793573"/>
                </a:cubicBezTo>
                <a:cubicBezTo>
                  <a:pt x="606320" y="5913360"/>
                  <a:pt x="539304" y="6000311"/>
                  <a:pt x="476494" y="6082357"/>
                </a:cubicBezTo>
                <a:cubicBezTo>
                  <a:pt x="404358" y="6175982"/>
                  <a:pt x="324070" y="6256850"/>
                  <a:pt x="295356" y="6405892"/>
                </a:cubicBezTo>
                <a:cubicBezTo>
                  <a:pt x="293791" y="6413841"/>
                  <a:pt x="198424" y="6580901"/>
                  <a:pt x="21866" y="6831011"/>
                </a:cubicBezTo>
                <a:lnTo>
                  <a:pt x="0" y="6861482"/>
                </a:lnTo>
                <a:lnTo>
                  <a:pt x="5463940" y="6861482"/>
                </a:lnTo>
                <a:close/>
              </a:path>
            </a:pathLst>
          </a:custGeom>
          <a:solidFill>
            <a:srgbClr val="8FA5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C7DCB2-94F3-41FB-85BD-BFE1C6C3D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3200400" cy="5431376"/>
          </a:xfrm>
        </p:spPr>
        <p:txBody>
          <a:bodyPr>
            <a:normAutofit/>
          </a:bodyPr>
          <a:lstStyle/>
          <a:p>
            <a:r>
              <a:rPr lang="en-SG" sz="3600">
                <a:solidFill>
                  <a:srgbClr val="FFFFFF"/>
                </a:solidFill>
              </a:rPr>
              <a:t>Admit to God Your Sins	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447F3B6-5347-4F5B-9ADE-160808AAA1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8151642"/>
              </p:ext>
            </p:extLst>
          </p:nvPr>
        </p:nvGraphicFramePr>
        <p:xfrm>
          <a:off x="5550568" y="713312"/>
          <a:ext cx="5803231" cy="5494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9393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541DB91-0B10-46D9-B34B-7BFF96026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F7FE1C-8BC5-4B0C-A2BC-93AB72C90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rgbClr val="8FA5C3">
              <a:alpha val="20000"/>
            </a:srgb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4EB532-68CD-4574-AAD3-057FE9D8D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6156" y="365125"/>
            <a:ext cx="5827643" cy="1433433"/>
          </a:xfrm>
        </p:spPr>
        <p:txBody>
          <a:bodyPr anchor="b">
            <a:normAutofit/>
          </a:bodyPr>
          <a:lstStyle/>
          <a:p>
            <a:r>
              <a:rPr lang="en-SG" dirty="0"/>
              <a:t>Request God for your needs</a:t>
            </a:r>
          </a:p>
        </p:txBody>
      </p:sp>
      <p:pic>
        <p:nvPicPr>
          <p:cNvPr id="7" name="Graphic 6" descr="Quotes">
            <a:extLst>
              <a:ext uri="{FF2B5EF4-FFF2-40B4-BE49-F238E27FC236}">
                <a16:creationId xmlns:a16="http://schemas.microsoft.com/office/drawing/2014/main" id="{FB73DE9E-B92A-4371-A90E-FC4D4C94D0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3717" y="2782956"/>
            <a:ext cx="3449030" cy="344903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285C6-093B-417B-9DF2-BA1EB7FD0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6156" y="2055813"/>
            <a:ext cx="5827644" cy="4121149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Matthew 6:8 </a:t>
            </a:r>
            <a:r>
              <a:rPr lang="en-US" sz="2400" dirty="0">
                <a:solidFill>
                  <a:srgbClr val="0070C0"/>
                </a:solidFill>
              </a:rPr>
              <a:t>“…, for your Father knows exactly what you need even before you ask him!”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1 Peter 5:7 “</a:t>
            </a:r>
            <a:r>
              <a:rPr lang="en-US" sz="2400" dirty="0">
                <a:solidFill>
                  <a:srgbClr val="00B050"/>
                </a:solidFill>
              </a:rPr>
              <a:t>Give all your worries and cares to God, for he cares about you.”</a:t>
            </a:r>
          </a:p>
          <a:p>
            <a:pPr>
              <a:lnSpc>
                <a:spcPct val="90000"/>
              </a:lnSpc>
            </a:pPr>
            <a:r>
              <a:rPr lang="en-SG" sz="2400" dirty="0"/>
              <a:t>Give to God your problems and struggles in life</a:t>
            </a:r>
          </a:p>
          <a:p>
            <a:pPr>
              <a:lnSpc>
                <a:spcPct val="90000"/>
              </a:lnSpc>
            </a:pPr>
            <a:r>
              <a:rPr lang="en-SG" sz="2400" dirty="0"/>
              <a:t>Tell him honestly and freely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Tell him exactly how you feel</a:t>
            </a:r>
            <a:endParaRPr lang="en-SG" sz="2400" dirty="0"/>
          </a:p>
        </p:txBody>
      </p:sp>
    </p:spTree>
    <p:extLst>
      <p:ext uri="{BB962C8B-B14F-4D97-AF65-F5344CB8AC3E}">
        <p14:creationId xmlns:p14="http://schemas.microsoft.com/office/powerpoint/2010/main" val="1990651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9476D97-179D-43E4-BC21-A8BB8D648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4F1D9C8-3209-401A-B0EF-676100854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5711" y="-10199"/>
            <a:ext cx="4316879" cy="6366549"/>
          </a:xfrm>
          <a:custGeom>
            <a:avLst/>
            <a:gdLst>
              <a:gd name="connsiteX0" fmla="*/ 6798 w 4316879"/>
              <a:gd name="connsiteY0" fmla="*/ 0 h 6366549"/>
              <a:gd name="connsiteX1" fmla="*/ 4316879 w 4316879"/>
              <a:gd name="connsiteY1" fmla="*/ 0 h 6366549"/>
              <a:gd name="connsiteX2" fmla="*/ 3891991 w 4316879"/>
              <a:gd name="connsiteY2" fmla="*/ 2600327 h 6366549"/>
              <a:gd name="connsiteX3" fmla="*/ 3222363 w 4316879"/>
              <a:gd name="connsiteY3" fmla="*/ 4700982 h 6366549"/>
              <a:gd name="connsiteX4" fmla="*/ 3205370 w 4316879"/>
              <a:gd name="connsiteY4" fmla="*/ 4340675 h 6366549"/>
              <a:gd name="connsiteX5" fmla="*/ 3042212 w 4316879"/>
              <a:gd name="connsiteY5" fmla="*/ 5013701 h 6366549"/>
              <a:gd name="connsiteX6" fmla="*/ 2926642 w 4316879"/>
              <a:gd name="connsiteY6" fmla="*/ 4904929 h 6366549"/>
              <a:gd name="connsiteX7" fmla="*/ 2627520 w 4316879"/>
              <a:gd name="connsiteY7" fmla="*/ 5829489 h 6366549"/>
              <a:gd name="connsiteX8" fmla="*/ 2647914 w 4316879"/>
              <a:gd name="connsiteY8" fmla="*/ 5044291 h 6366549"/>
              <a:gd name="connsiteX9" fmla="*/ 2556136 w 4316879"/>
              <a:gd name="connsiteY9" fmla="*/ 5183656 h 6366549"/>
              <a:gd name="connsiteX10" fmla="*/ 2413373 w 4316879"/>
              <a:gd name="connsiteY10" fmla="*/ 5251639 h 6366549"/>
              <a:gd name="connsiteX11" fmla="*/ 2284207 w 4316879"/>
              <a:gd name="connsiteY11" fmla="*/ 5329817 h 6366549"/>
              <a:gd name="connsiteX12" fmla="*/ 1842322 w 4316879"/>
              <a:gd name="connsiteY12" fmla="*/ 5975649 h 6366549"/>
              <a:gd name="connsiteX13" fmla="*/ 1638375 w 4316879"/>
              <a:gd name="connsiteY13" fmla="*/ 6366549 h 6366549"/>
              <a:gd name="connsiteX14" fmla="*/ 1492214 w 4316879"/>
              <a:gd name="connsiteY14" fmla="*/ 4697581 h 6366549"/>
              <a:gd name="connsiteX15" fmla="*/ 1475217 w 4316879"/>
              <a:gd name="connsiteY15" fmla="*/ 5367209 h 6366549"/>
              <a:gd name="connsiteX16" fmla="*/ 1468419 w 4316879"/>
              <a:gd name="connsiteY16" fmla="*/ 5479378 h 6366549"/>
              <a:gd name="connsiteX17" fmla="*/ 1397039 w 4316879"/>
              <a:gd name="connsiteY17" fmla="*/ 5550761 h 6366549"/>
              <a:gd name="connsiteX18" fmla="*/ 1329057 w 4316879"/>
              <a:gd name="connsiteY18" fmla="*/ 5492974 h 6366549"/>
              <a:gd name="connsiteX19" fmla="*/ 1315460 w 4316879"/>
              <a:gd name="connsiteY19" fmla="*/ 5251639 h 6366549"/>
              <a:gd name="connsiteX20" fmla="*/ 1271270 w 4316879"/>
              <a:gd name="connsiteY20" fmla="*/ 5027297 h 6366549"/>
              <a:gd name="connsiteX21" fmla="*/ 1179496 w 4316879"/>
              <a:gd name="connsiteY21" fmla="*/ 4707780 h 6366549"/>
              <a:gd name="connsiteX22" fmla="*/ 1108112 w 4316879"/>
              <a:gd name="connsiteY22" fmla="*/ 4316880 h 6366549"/>
              <a:gd name="connsiteX23" fmla="*/ 1074121 w 4316879"/>
              <a:gd name="connsiteY23" fmla="*/ 5068086 h 6366549"/>
              <a:gd name="connsiteX24" fmla="*/ 995943 w 4316879"/>
              <a:gd name="connsiteY24" fmla="*/ 4779160 h 6366549"/>
              <a:gd name="connsiteX25" fmla="*/ 958551 w 4316879"/>
              <a:gd name="connsiteY25" fmla="*/ 4463044 h 6366549"/>
              <a:gd name="connsiteX26" fmla="*/ 904165 w 4316879"/>
              <a:gd name="connsiteY26" fmla="*/ 4174117 h 6366549"/>
              <a:gd name="connsiteX27" fmla="*/ 829385 w 4316879"/>
              <a:gd name="connsiteY27" fmla="*/ 3891992 h 6366549"/>
              <a:gd name="connsiteX28" fmla="*/ 710417 w 4316879"/>
              <a:gd name="connsiteY28" fmla="*/ 4683984 h 6366549"/>
              <a:gd name="connsiteX29" fmla="*/ 628839 w 4316879"/>
              <a:gd name="connsiteY29" fmla="*/ 4469842 h 6366549"/>
              <a:gd name="connsiteX30" fmla="*/ 584648 w 4316879"/>
              <a:gd name="connsiteY30" fmla="*/ 4395061 h 6366549"/>
              <a:gd name="connsiteX31" fmla="*/ 496271 w 4316879"/>
              <a:gd name="connsiteY31" fmla="*/ 4449447 h 6366549"/>
              <a:gd name="connsiteX32" fmla="*/ 356909 w 4316879"/>
              <a:gd name="connsiteY32" fmla="*/ 4945718 h 6366549"/>
              <a:gd name="connsiteX33" fmla="*/ 292324 w 4316879"/>
              <a:gd name="connsiteY33" fmla="*/ 5227843 h 6366549"/>
              <a:gd name="connsiteX34" fmla="*/ 105375 w 4316879"/>
              <a:gd name="connsiteY34" fmla="*/ 4228503 h 6366549"/>
              <a:gd name="connsiteX35" fmla="*/ 13597 w 4316879"/>
              <a:gd name="connsiteY35" fmla="*/ 1138706 h 6366549"/>
              <a:gd name="connsiteX36" fmla="*/ 6798 w 4316879"/>
              <a:gd name="connsiteY36" fmla="*/ 6798 h 6366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316879" h="6366549">
                <a:moveTo>
                  <a:pt x="6798" y="0"/>
                </a:moveTo>
                <a:lnTo>
                  <a:pt x="4316879" y="0"/>
                </a:lnTo>
                <a:cubicBezTo>
                  <a:pt x="4204710" y="747806"/>
                  <a:pt x="3987167" y="2076863"/>
                  <a:pt x="3891991" y="2600327"/>
                </a:cubicBezTo>
                <a:cubicBezTo>
                  <a:pt x="3834204" y="2913046"/>
                  <a:pt x="3307343" y="4663590"/>
                  <a:pt x="3222363" y="4700982"/>
                </a:cubicBezTo>
                <a:cubicBezTo>
                  <a:pt x="3164580" y="4585412"/>
                  <a:pt x="3266554" y="4466441"/>
                  <a:pt x="3205370" y="4340675"/>
                </a:cubicBezTo>
                <a:cubicBezTo>
                  <a:pt x="3072802" y="4554818"/>
                  <a:pt x="3130589" y="4806353"/>
                  <a:pt x="3042212" y="5013701"/>
                </a:cubicBezTo>
                <a:cubicBezTo>
                  <a:pt x="2960633" y="5010300"/>
                  <a:pt x="2981028" y="4921923"/>
                  <a:pt x="2926642" y="4904929"/>
                </a:cubicBezTo>
                <a:cubicBezTo>
                  <a:pt x="2763484" y="5299226"/>
                  <a:pt x="2770283" y="5428393"/>
                  <a:pt x="2627520" y="5829489"/>
                </a:cubicBezTo>
                <a:cubicBezTo>
                  <a:pt x="2569733" y="5465781"/>
                  <a:pt x="2630917" y="5414796"/>
                  <a:pt x="2647914" y="5044291"/>
                </a:cubicBezTo>
                <a:cubicBezTo>
                  <a:pt x="2573134" y="5078282"/>
                  <a:pt x="2583329" y="5139466"/>
                  <a:pt x="2556136" y="5183656"/>
                </a:cubicBezTo>
                <a:cubicBezTo>
                  <a:pt x="2522145" y="5241440"/>
                  <a:pt x="2494952" y="5285630"/>
                  <a:pt x="2413373" y="5251639"/>
                </a:cubicBezTo>
                <a:cubicBezTo>
                  <a:pt x="2335196" y="5217648"/>
                  <a:pt x="2314801" y="5265235"/>
                  <a:pt x="2284207" y="5329817"/>
                </a:cubicBezTo>
                <a:cubicBezTo>
                  <a:pt x="2206029" y="5503174"/>
                  <a:pt x="2005480" y="6043631"/>
                  <a:pt x="1842322" y="5975649"/>
                </a:cubicBezTo>
                <a:cubicBezTo>
                  <a:pt x="1764144" y="6050430"/>
                  <a:pt x="1743749" y="6271374"/>
                  <a:pt x="1638375" y="6366549"/>
                </a:cubicBezTo>
                <a:cubicBezTo>
                  <a:pt x="1583989" y="5639138"/>
                  <a:pt x="1634977" y="5401200"/>
                  <a:pt x="1492214" y="4697581"/>
                </a:cubicBezTo>
                <a:cubicBezTo>
                  <a:pt x="1499013" y="4921923"/>
                  <a:pt x="1434428" y="5142867"/>
                  <a:pt x="1475217" y="5367209"/>
                </a:cubicBezTo>
                <a:cubicBezTo>
                  <a:pt x="1482015" y="5404597"/>
                  <a:pt x="1475217" y="5441989"/>
                  <a:pt x="1468419" y="5479378"/>
                </a:cubicBezTo>
                <a:cubicBezTo>
                  <a:pt x="1461621" y="5516770"/>
                  <a:pt x="1444627" y="5550761"/>
                  <a:pt x="1397039" y="5550761"/>
                </a:cubicBezTo>
                <a:cubicBezTo>
                  <a:pt x="1359647" y="5547360"/>
                  <a:pt x="1342653" y="5520167"/>
                  <a:pt x="1329057" y="5492974"/>
                </a:cubicBezTo>
                <a:cubicBezTo>
                  <a:pt x="1288267" y="5411396"/>
                  <a:pt x="1278068" y="5329817"/>
                  <a:pt x="1315460" y="5251639"/>
                </a:cubicBezTo>
                <a:cubicBezTo>
                  <a:pt x="1356250" y="5163262"/>
                  <a:pt x="1346051" y="5095279"/>
                  <a:pt x="1271270" y="5027297"/>
                </a:cubicBezTo>
                <a:cubicBezTo>
                  <a:pt x="1176095" y="4938920"/>
                  <a:pt x="1210086" y="4813151"/>
                  <a:pt x="1179496" y="4707780"/>
                </a:cubicBezTo>
                <a:cubicBezTo>
                  <a:pt x="1145505" y="4592210"/>
                  <a:pt x="1165899" y="4466441"/>
                  <a:pt x="1108112" y="4316880"/>
                </a:cubicBezTo>
                <a:cubicBezTo>
                  <a:pt x="1040130" y="4575213"/>
                  <a:pt x="1138706" y="4809754"/>
                  <a:pt x="1074121" y="5068086"/>
                </a:cubicBezTo>
                <a:cubicBezTo>
                  <a:pt x="985744" y="4962712"/>
                  <a:pt x="1009540" y="4864139"/>
                  <a:pt x="995943" y="4779160"/>
                </a:cubicBezTo>
                <a:cubicBezTo>
                  <a:pt x="982347" y="4673789"/>
                  <a:pt x="975549" y="4568414"/>
                  <a:pt x="958551" y="4463044"/>
                </a:cubicBezTo>
                <a:cubicBezTo>
                  <a:pt x="944955" y="4367868"/>
                  <a:pt x="921163" y="4272693"/>
                  <a:pt x="904165" y="4174117"/>
                </a:cubicBezTo>
                <a:cubicBezTo>
                  <a:pt x="887172" y="4078941"/>
                  <a:pt x="907566" y="3980369"/>
                  <a:pt x="829385" y="3891992"/>
                </a:cubicBezTo>
                <a:cubicBezTo>
                  <a:pt x="676426" y="4133327"/>
                  <a:pt x="747806" y="4405257"/>
                  <a:pt x="710417" y="4683984"/>
                </a:cubicBezTo>
                <a:cubicBezTo>
                  <a:pt x="635637" y="4612605"/>
                  <a:pt x="649233" y="4534423"/>
                  <a:pt x="628839" y="4469842"/>
                </a:cubicBezTo>
                <a:cubicBezTo>
                  <a:pt x="618639" y="4439248"/>
                  <a:pt x="618639" y="4405257"/>
                  <a:pt x="584648" y="4395061"/>
                </a:cubicBezTo>
                <a:cubicBezTo>
                  <a:pt x="537061" y="4384862"/>
                  <a:pt x="509868" y="4415456"/>
                  <a:pt x="496271" y="4449447"/>
                </a:cubicBezTo>
                <a:cubicBezTo>
                  <a:pt x="428289" y="4609204"/>
                  <a:pt x="390900" y="4775762"/>
                  <a:pt x="356909" y="4945718"/>
                </a:cubicBezTo>
                <a:cubicBezTo>
                  <a:pt x="339912" y="5040894"/>
                  <a:pt x="350111" y="5142867"/>
                  <a:pt x="292324" y="5227843"/>
                </a:cubicBezTo>
                <a:cubicBezTo>
                  <a:pt x="44190" y="4918525"/>
                  <a:pt x="91778" y="4575213"/>
                  <a:pt x="105375" y="4228503"/>
                </a:cubicBezTo>
                <a:cubicBezTo>
                  <a:pt x="129167" y="3664249"/>
                  <a:pt x="40790" y="1604384"/>
                  <a:pt x="13597" y="1138706"/>
                </a:cubicBezTo>
                <a:cubicBezTo>
                  <a:pt x="-6798" y="761403"/>
                  <a:pt x="0" y="384102"/>
                  <a:pt x="6798" y="6798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83F0BD-C334-4187-B4F6-9A4F6A1E7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226" y="552844"/>
            <a:ext cx="3113886" cy="2590406"/>
          </a:xfrm>
        </p:spPr>
        <p:txBody>
          <a:bodyPr>
            <a:normAutofit/>
          </a:bodyPr>
          <a:lstStyle/>
          <a:p>
            <a:r>
              <a:rPr lang="en-SG" sz="3600"/>
              <a:t>How God answers your prayer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B63E638-8842-44F5-A92F-77DF0237DA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2645065"/>
              </p:ext>
            </p:extLst>
          </p:nvPr>
        </p:nvGraphicFramePr>
        <p:xfrm>
          <a:off x="4633041" y="643466"/>
          <a:ext cx="6720759" cy="5573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908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E1D98-F4C5-43B8-8579-CE3D19E80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Importance of Giving Thanks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86CB1-482A-4A65-B105-C0A3E7860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4845"/>
            <a:ext cx="10515600" cy="4677355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Luke 17:11-19 New International Version - UK (NIVUK)</a:t>
            </a:r>
          </a:p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heals ten men with leprosy</a:t>
            </a:r>
          </a:p>
          <a:p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11 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Now on his way to Jerusalem, Jesus travelled along the border between Samaria and Galilee. </a:t>
            </a:r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12 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 he was going into a village, ten men who had leprosy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  <a:hlinkClick r:id="rId2" tooltip="See footnote a"/>
              </a:rPr>
              <a:t>a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met him. They stood at a distance </a:t>
            </a:r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13 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and called out in a loud voice, ‘Jesus, Master, have pity on us!’</a:t>
            </a:r>
          </a:p>
          <a:p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14 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When he saw them, he said, ‘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Go, show yourselves to the priests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.’ And as they went, they were cleansed.</a:t>
            </a:r>
          </a:p>
          <a:p>
            <a:r>
              <a:rPr lang="en-US" b="1" baseline="30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15 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of them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when he saw he was healed, came back, praising God in a loud voice. </a:t>
            </a:r>
            <a:r>
              <a:rPr lang="en-US" b="1" baseline="30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16 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threw himself at Jesus’ feet and thanked him – and he was a Samaritan.</a:t>
            </a:r>
          </a:p>
          <a:p>
            <a:r>
              <a:rPr lang="en-US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17 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asked, ‘Were not all ten cleansed? Where are the other nine? </a:t>
            </a:r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18 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 no one returned to give praise to God except this foreigner?’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19 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Then he said to him,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‘Rise and go; your faith has made you well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.’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761411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51C78D6-FC55-4C2E-9A7C-F85EEA280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926ABA4-C8CE-4D75-AC96-BAC602AFF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482"/>
            <a:ext cx="5463940" cy="6861482"/>
          </a:xfrm>
          <a:custGeom>
            <a:avLst/>
            <a:gdLst>
              <a:gd name="connsiteX0" fmla="*/ 5463940 w 5463940"/>
              <a:gd name="connsiteY0" fmla="*/ 0 h 6861482"/>
              <a:gd name="connsiteX1" fmla="*/ 792388 w 5463940"/>
              <a:gd name="connsiteY1" fmla="*/ 0 h 6861482"/>
              <a:gd name="connsiteX2" fmla="*/ 807288 w 5463940"/>
              <a:gd name="connsiteY2" fmla="*/ 23688 h 6861482"/>
              <a:gd name="connsiteX3" fmla="*/ 847167 w 5463940"/>
              <a:gd name="connsiteY3" fmla="*/ 52392 h 6861482"/>
              <a:gd name="connsiteX4" fmla="*/ 861906 w 5463940"/>
              <a:gd name="connsiteY4" fmla="*/ 104693 h 6861482"/>
              <a:gd name="connsiteX5" fmla="*/ 891809 w 5463940"/>
              <a:gd name="connsiteY5" fmla="*/ 314763 h 6861482"/>
              <a:gd name="connsiteX6" fmla="*/ 883105 w 5463940"/>
              <a:gd name="connsiteY6" fmla="*/ 361124 h 6861482"/>
              <a:gd name="connsiteX7" fmla="*/ 839062 w 5463940"/>
              <a:gd name="connsiteY7" fmla="*/ 423850 h 6861482"/>
              <a:gd name="connsiteX8" fmla="*/ 804620 w 5463940"/>
              <a:gd name="connsiteY8" fmla="*/ 560313 h 6861482"/>
              <a:gd name="connsiteX9" fmla="*/ 736357 w 5463940"/>
              <a:gd name="connsiteY9" fmla="*/ 760897 h 6861482"/>
              <a:gd name="connsiteX10" fmla="*/ 701931 w 5463940"/>
              <a:gd name="connsiteY10" fmla="*/ 821285 h 6861482"/>
              <a:gd name="connsiteX11" fmla="*/ 730099 w 5463940"/>
              <a:gd name="connsiteY11" fmla="*/ 854014 h 6861482"/>
              <a:gd name="connsiteX12" fmla="*/ 828340 w 5463940"/>
              <a:gd name="connsiteY12" fmla="*/ 1080052 h 6861482"/>
              <a:gd name="connsiteX13" fmla="*/ 700490 w 5463940"/>
              <a:gd name="connsiteY13" fmla="*/ 1372761 h 6861482"/>
              <a:gd name="connsiteX14" fmla="*/ 632708 w 5463940"/>
              <a:gd name="connsiteY14" fmla="*/ 1466109 h 6861482"/>
              <a:gd name="connsiteX15" fmla="*/ 768641 w 5463940"/>
              <a:gd name="connsiteY15" fmla="*/ 1459414 h 6861482"/>
              <a:gd name="connsiteX16" fmla="*/ 819196 w 5463940"/>
              <a:gd name="connsiteY16" fmla="*/ 1556554 h 6861482"/>
              <a:gd name="connsiteX17" fmla="*/ 841602 w 5463940"/>
              <a:gd name="connsiteY17" fmla="*/ 1606217 h 6861482"/>
              <a:gd name="connsiteX18" fmla="*/ 979741 w 5463940"/>
              <a:gd name="connsiteY18" fmla="*/ 1914129 h 6861482"/>
              <a:gd name="connsiteX19" fmla="*/ 961586 w 5463940"/>
              <a:gd name="connsiteY19" fmla="*/ 2014028 h 6861482"/>
              <a:gd name="connsiteX20" fmla="*/ 763580 w 5463940"/>
              <a:gd name="connsiteY20" fmla="*/ 2524080 h 6861482"/>
              <a:gd name="connsiteX21" fmla="*/ 993601 w 5463940"/>
              <a:gd name="connsiteY21" fmla="*/ 2596949 h 6861482"/>
              <a:gd name="connsiteX22" fmla="*/ 1013917 w 5463940"/>
              <a:gd name="connsiteY22" fmla="*/ 2810127 h 6861482"/>
              <a:gd name="connsiteX23" fmla="*/ 1136989 w 5463940"/>
              <a:gd name="connsiteY23" fmla="*/ 3024678 h 6861482"/>
              <a:gd name="connsiteX24" fmla="*/ 1259967 w 5463940"/>
              <a:gd name="connsiteY24" fmla="*/ 3181568 h 6861482"/>
              <a:gd name="connsiteX25" fmla="*/ 1265794 w 5463940"/>
              <a:gd name="connsiteY25" fmla="*/ 3198166 h 6861482"/>
              <a:gd name="connsiteX26" fmla="*/ 1265717 w 5463940"/>
              <a:gd name="connsiteY26" fmla="*/ 3204655 h 6861482"/>
              <a:gd name="connsiteX27" fmla="*/ 1288242 w 5463940"/>
              <a:gd name="connsiteY27" fmla="*/ 3274732 h 6861482"/>
              <a:gd name="connsiteX28" fmla="*/ 1291297 w 5463940"/>
              <a:gd name="connsiteY28" fmla="*/ 3279721 h 6861482"/>
              <a:gd name="connsiteX29" fmla="*/ 1314272 w 5463940"/>
              <a:gd name="connsiteY29" fmla="*/ 3363918 h 6861482"/>
              <a:gd name="connsiteX30" fmla="*/ 1319860 w 5463940"/>
              <a:gd name="connsiteY30" fmla="*/ 3393684 h 6861482"/>
              <a:gd name="connsiteX31" fmla="*/ 1316519 w 5463940"/>
              <a:gd name="connsiteY31" fmla="*/ 3405686 h 6861482"/>
              <a:gd name="connsiteX32" fmla="*/ 1288529 w 5463940"/>
              <a:gd name="connsiteY32" fmla="*/ 3445525 h 6861482"/>
              <a:gd name="connsiteX33" fmla="*/ 1242782 w 5463940"/>
              <a:gd name="connsiteY33" fmla="*/ 3705028 h 6861482"/>
              <a:gd name="connsiteX34" fmla="*/ 1286485 w 5463940"/>
              <a:gd name="connsiteY34" fmla="*/ 3747325 h 6861482"/>
              <a:gd name="connsiteX35" fmla="*/ 1292276 w 5463940"/>
              <a:gd name="connsiteY35" fmla="*/ 3757935 h 6861482"/>
              <a:gd name="connsiteX36" fmla="*/ 1295640 w 5463940"/>
              <a:gd name="connsiteY36" fmla="*/ 3771718 h 6861482"/>
              <a:gd name="connsiteX37" fmla="*/ 1297165 w 5463940"/>
              <a:gd name="connsiteY37" fmla="*/ 3800021 h 6861482"/>
              <a:gd name="connsiteX38" fmla="*/ 1175354 w 5463940"/>
              <a:gd name="connsiteY38" fmla="*/ 3860429 h 6861482"/>
              <a:gd name="connsiteX39" fmla="*/ 1307283 w 5463940"/>
              <a:gd name="connsiteY39" fmla="*/ 4017890 h 6861482"/>
              <a:gd name="connsiteX40" fmla="*/ 1296662 w 5463940"/>
              <a:gd name="connsiteY40" fmla="*/ 4042035 h 6861482"/>
              <a:gd name="connsiteX41" fmla="*/ 1272882 w 5463940"/>
              <a:gd name="connsiteY41" fmla="*/ 4153970 h 6861482"/>
              <a:gd name="connsiteX42" fmla="*/ 1262688 w 5463940"/>
              <a:gd name="connsiteY42" fmla="*/ 4216187 h 6861482"/>
              <a:gd name="connsiteX43" fmla="*/ 1264417 w 5463940"/>
              <a:gd name="connsiteY43" fmla="*/ 4216187 h 6861482"/>
              <a:gd name="connsiteX44" fmla="*/ 1262699 w 5463940"/>
              <a:gd name="connsiteY44" fmla="*/ 4228245 h 6861482"/>
              <a:gd name="connsiteX45" fmla="*/ 1261091 w 5463940"/>
              <a:gd name="connsiteY45" fmla="*/ 4239616 h 6861482"/>
              <a:gd name="connsiteX46" fmla="*/ 1260815 w 5463940"/>
              <a:gd name="connsiteY46" fmla="*/ 4241609 h 6861482"/>
              <a:gd name="connsiteX47" fmla="*/ 1260967 w 5463940"/>
              <a:gd name="connsiteY47" fmla="*/ 4240495 h 6861482"/>
              <a:gd name="connsiteX48" fmla="*/ 1261091 w 5463940"/>
              <a:gd name="connsiteY48" fmla="*/ 4239616 h 6861482"/>
              <a:gd name="connsiteX49" fmla="*/ 1261469 w 5463940"/>
              <a:gd name="connsiteY49" fmla="*/ 4236887 h 6861482"/>
              <a:gd name="connsiteX50" fmla="*/ 1256626 w 5463940"/>
              <a:gd name="connsiteY50" fmla="*/ 4265601 h 6861482"/>
              <a:gd name="connsiteX51" fmla="*/ 1248755 w 5463940"/>
              <a:gd name="connsiteY51" fmla="*/ 4319440 h 6861482"/>
              <a:gd name="connsiteX52" fmla="*/ 1247265 w 5463940"/>
              <a:gd name="connsiteY52" fmla="*/ 4327380 h 6861482"/>
              <a:gd name="connsiteX53" fmla="*/ 1237396 w 5463940"/>
              <a:gd name="connsiteY53" fmla="*/ 4327380 h 6861482"/>
              <a:gd name="connsiteX54" fmla="*/ 1217455 w 5463940"/>
              <a:gd name="connsiteY54" fmla="*/ 4371063 h 6861482"/>
              <a:gd name="connsiteX55" fmla="*/ 1141096 w 5463940"/>
              <a:gd name="connsiteY55" fmla="*/ 4440302 h 6861482"/>
              <a:gd name="connsiteX56" fmla="*/ 987553 w 5463940"/>
              <a:gd name="connsiteY56" fmla="*/ 4640688 h 6861482"/>
              <a:gd name="connsiteX57" fmla="*/ 649254 w 5463940"/>
              <a:gd name="connsiteY57" fmla="*/ 5463560 h 6861482"/>
              <a:gd name="connsiteX58" fmla="*/ 542839 w 5463940"/>
              <a:gd name="connsiteY58" fmla="*/ 5729320 h 6861482"/>
              <a:gd name="connsiteX59" fmla="*/ 629662 w 5463940"/>
              <a:gd name="connsiteY59" fmla="*/ 5793573 h 6861482"/>
              <a:gd name="connsiteX60" fmla="*/ 476494 w 5463940"/>
              <a:gd name="connsiteY60" fmla="*/ 6082357 h 6861482"/>
              <a:gd name="connsiteX61" fmla="*/ 295356 w 5463940"/>
              <a:gd name="connsiteY61" fmla="*/ 6405892 h 6861482"/>
              <a:gd name="connsiteX62" fmla="*/ 21866 w 5463940"/>
              <a:gd name="connsiteY62" fmla="*/ 6831011 h 6861482"/>
              <a:gd name="connsiteX63" fmla="*/ 0 w 5463940"/>
              <a:gd name="connsiteY63" fmla="*/ 6861482 h 6861482"/>
              <a:gd name="connsiteX64" fmla="*/ 5463940 w 5463940"/>
              <a:gd name="connsiteY64" fmla="*/ 6861482 h 6861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5463940" h="6861482">
                <a:moveTo>
                  <a:pt x="5463940" y="0"/>
                </a:moveTo>
                <a:lnTo>
                  <a:pt x="792388" y="0"/>
                </a:lnTo>
                <a:lnTo>
                  <a:pt x="807288" y="23688"/>
                </a:lnTo>
                <a:cubicBezTo>
                  <a:pt x="818348" y="36363"/>
                  <a:pt x="831351" y="46345"/>
                  <a:pt x="847167" y="52392"/>
                </a:cubicBezTo>
                <a:cubicBezTo>
                  <a:pt x="862365" y="58007"/>
                  <a:pt x="867376" y="78523"/>
                  <a:pt x="861906" y="104693"/>
                </a:cubicBezTo>
                <a:cubicBezTo>
                  <a:pt x="843817" y="191375"/>
                  <a:pt x="858534" y="258432"/>
                  <a:pt x="891809" y="314763"/>
                </a:cubicBezTo>
                <a:cubicBezTo>
                  <a:pt x="903576" y="334407"/>
                  <a:pt x="899159" y="347903"/>
                  <a:pt x="883105" y="361124"/>
                </a:cubicBezTo>
                <a:cubicBezTo>
                  <a:pt x="864669" y="375704"/>
                  <a:pt x="850327" y="397046"/>
                  <a:pt x="839062" y="423850"/>
                </a:cubicBezTo>
                <a:cubicBezTo>
                  <a:pt x="820568" y="467166"/>
                  <a:pt x="811859" y="513531"/>
                  <a:pt x="804620" y="560313"/>
                </a:cubicBezTo>
                <a:cubicBezTo>
                  <a:pt x="793378" y="633687"/>
                  <a:pt x="780112" y="704450"/>
                  <a:pt x="736357" y="760897"/>
                </a:cubicBezTo>
                <a:cubicBezTo>
                  <a:pt x="723332" y="778040"/>
                  <a:pt x="712885" y="799992"/>
                  <a:pt x="701931" y="821285"/>
                </a:cubicBezTo>
                <a:cubicBezTo>
                  <a:pt x="705425" y="839840"/>
                  <a:pt x="714063" y="852486"/>
                  <a:pt x="730099" y="854014"/>
                </a:cubicBezTo>
                <a:cubicBezTo>
                  <a:pt x="832163" y="864105"/>
                  <a:pt x="827638" y="966113"/>
                  <a:pt x="828340" y="1080052"/>
                </a:cubicBezTo>
                <a:cubicBezTo>
                  <a:pt x="829412" y="1221065"/>
                  <a:pt x="771840" y="1300280"/>
                  <a:pt x="700490" y="1372761"/>
                </a:cubicBezTo>
                <a:cubicBezTo>
                  <a:pt x="676074" y="1397333"/>
                  <a:pt x="640472" y="1405223"/>
                  <a:pt x="632708" y="1466109"/>
                </a:cubicBezTo>
                <a:cubicBezTo>
                  <a:pt x="675330" y="1511622"/>
                  <a:pt x="723920" y="1454776"/>
                  <a:pt x="768641" y="1459414"/>
                </a:cubicBezTo>
                <a:cubicBezTo>
                  <a:pt x="805594" y="1463610"/>
                  <a:pt x="865476" y="1442049"/>
                  <a:pt x="819196" y="1556554"/>
                </a:cubicBezTo>
                <a:cubicBezTo>
                  <a:pt x="805723" y="1590108"/>
                  <a:pt x="823233" y="1607581"/>
                  <a:pt x="841602" y="1606217"/>
                </a:cubicBezTo>
                <a:cubicBezTo>
                  <a:pt x="990393" y="1592503"/>
                  <a:pt x="928704" y="1817105"/>
                  <a:pt x="979741" y="1914129"/>
                </a:cubicBezTo>
                <a:cubicBezTo>
                  <a:pt x="994130" y="1940125"/>
                  <a:pt x="981845" y="1995898"/>
                  <a:pt x="961586" y="2014028"/>
                </a:cubicBezTo>
                <a:cubicBezTo>
                  <a:pt x="833010" y="2130710"/>
                  <a:pt x="821559" y="2335317"/>
                  <a:pt x="763580" y="2524080"/>
                </a:cubicBezTo>
                <a:cubicBezTo>
                  <a:pt x="834503" y="2575904"/>
                  <a:pt x="917665" y="2570407"/>
                  <a:pt x="993601" y="2596949"/>
                </a:cubicBezTo>
                <a:cubicBezTo>
                  <a:pt x="1072474" y="2624324"/>
                  <a:pt x="1073570" y="2658988"/>
                  <a:pt x="1013917" y="2810127"/>
                </a:cubicBezTo>
                <a:cubicBezTo>
                  <a:pt x="1181198" y="2798901"/>
                  <a:pt x="1181198" y="2798901"/>
                  <a:pt x="1136989" y="3024678"/>
                </a:cubicBezTo>
                <a:cubicBezTo>
                  <a:pt x="1180902" y="3020054"/>
                  <a:pt x="1224298" y="3088781"/>
                  <a:pt x="1259967" y="3181568"/>
                </a:cubicBezTo>
                <a:lnTo>
                  <a:pt x="1265794" y="3198166"/>
                </a:lnTo>
                <a:lnTo>
                  <a:pt x="1265717" y="3204655"/>
                </a:lnTo>
                <a:cubicBezTo>
                  <a:pt x="1268733" y="3236251"/>
                  <a:pt x="1277862" y="3256804"/>
                  <a:pt x="1288242" y="3274732"/>
                </a:cubicBezTo>
                <a:lnTo>
                  <a:pt x="1291297" y="3279721"/>
                </a:lnTo>
                <a:lnTo>
                  <a:pt x="1314272" y="3363918"/>
                </a:lnTo>
                <a:lnTo>
                  <a:pt x="1319860" y="3393684"/>
                </a:lnTo>
                <a:lnTo>
                  <a:pt x="1316519" y="3405686"/>
                </a:lnTo>
                <a:cubicBezTo>
                  <a:pt x="1310372" y="3418102"/>
                  <a:pt x="1301211" y="3431228"/>
                  <a:pt x="1288529" y="3445525"/>
                </a:cubicBezTo>
                <a:cubicBezTo>
                  <a:pt x="1161348" y="3588143"/>
                  <a:pt x="1146805" y="3608961"/>
                  <a:pt x="1242782" y="3705028"/>
                </a:cubicBezTo>
                <a:lnTo>
                  <a:pt x="1286485" y="3747325"/>
                </a:lnTo>
                <a:lnTo>
                  <a:pt x="1292276" y="3757935"/>
                </a:lnTo>
                <a:lnTo>
                  <a:pt x="1295640" y="3771718"/>
                </a:lnTo>
                <a:cubicBezTo>
                  <a:pt x="1296144" y="3781009"/>
                  <a:pt x="1296074" y="3791627"/>
                  <a:pt x="1297165" y="3800021"/>
                </a:cubicBezTo>
                <a:cubicBezTo>
                  <a:pt x="1261584" y="3834526"/>
                  <a:pt x="1216509" y="3777846"/>
                  <a:pt x="1175354" y="3860429"/>
                </a:cubicBezTo>
                <a:lnTo>
                  <a:pt x="1307283" y="4017890"/>
                </a:lnTo>
                <a:lnTo>
                  <a:pt x="1296662" y="4042035"/>
                </a:lnTo>
                <a:cubicBezTo>
                  <a:pt x="1285446" y="4076730"/>
                  <a:pt x="1278762" y="4115040"/>
                  <a:pt x="1272882" y="4153970"/>
                </a:cubicBezTo>
                <a:lnTo>
                  <a:pt x="1262688" y="4216187"/>
                </a:lnTo>
                <a:lnTo>
                  <a:pt x="1264417" y="4216187"/>
                </a:lnTo>
                <a:lnTo>
                  <a:pt x="1262699" y="4228245"/>
                </a:lnTo>
                <a:lnTo>
                  <a:pt x="1261091" y="4239616"/>
                </a:lnTo>
                <a:lnTo>
                  <a:pt x="1260815" y="4241609"/>
                </a:lnTo>
                <a:cubicBezTo>
                  <a:pt x="1260689" y="4242505"/>
                  <a:pt x="1260696" y="4242428"/>
                  <a:pt x="1260967" y="4240495"/>
                </a:cubicBezTo>
                <a:lnTo>
                  <a:pt x="1261091" y="4239616"/>
                </a:lnTo>
                <a:lnTo>
                  <a:pt x="1261469" y="4236887"/>
                </a:lnTo>
                <a:cubicBezTo>
                  <a:pt x="1262532" y="4229054"/>
                  <a:pt x="1263675" y="4219786"/>
                  <a:pt x="1256626" y="4265601"/>
                </a:cubicBezTo>
                <a:cubicBezTo>
                  <a:pt x="1256291" y="4267782"/>
                  <a:pt x="1251762" y="4300784"/>
                  <a:pt x="1248755" y="4319440"/>
                </a:cubicBezTo>
                <a:lnTo>
                  <a:pt x="1247265" y="4327380"/>
                </a:lnTo>
                <a:lnTo>
                  <a:pt x="1237396" y="4327380"/>
                </a:lnTo>
                <a:lnTo>
                  <a:pt x="1217455" y="4371063"/>
                </a:lnTo>
                <a:cubicBezTo>
                  <a:pt x="1199891" y="4400506"/>
                  <a:pt x="1175680" y="4424583"/>
                  <a:pt x="1141096" y="4440302"/>
                </a:cubicBezTo>
                <a:cubicBezTo>
                  <a:pt x="1069946" y="4473150"/>
                  <a:pt x="1038303" y="4575550"/>
                  <a:pt x="987553" y="4640688"/>
                </a:cubicBezTo>
                <a:cubicBezTo>
                  <a:pt x="810580" y="4866180"/>
                  <a:pt x="695846" y="5129308"/>
                  <a:pt x="649254" y="5463560"/>
                </a:cubicBezTo>
                <a:cubicBezTo>
                  <a:pt x="636193" y="5556007"/>
                  <a:pt x="578841" y="5642157"/>
                  <a:pt x="542839" y="5729320"/>
                </a:cubicBezTo>
                <a:cubicBezTo>
                  <a:pt x="563420" y="5782527"/>
                  <a:pt x="660486" y="5634705"/>
                  <a:pt x="629662" y="5793573"/>
                </a:cubicBezTo>
                <a:cubicBezTo>
                  <a:pt x="606320" y="5913360"/>
                  <a:pt x="539304" y="6000311"/>
                  <a:pt x="476494" y="6082357"/>
                </a:cubicBezTo>
                <a:cubicBezTo>
                  <a:pt x="404358" y="6175982"/>
                  <a:pt x="324070" y="6256850"/>
                  <a:pt x="295356" y="6405892"/>
                </a:cubicBezTo>
                <a:cubicBezTo>
                  <a:pt x="293791" y="6413841"/>
                  <a:pt x="198424" y="6580901"/>
                  <a:pt x="21866" y="6831011"/>
                </a:cubicBezTo>
                <a:lnTo>
                  <a:pt x="0" y="6861482"/>
                </a:lnTo>
                <a:lnTo>
                  <a:pt x="5463940" y="6861482"/>
                </a:lnTo>
                <a:close/>
              </a:path>
            </a:pathLst>
          </a:custGeom>
          <a:solidFill>
            <a:srgbClr val="8FA5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CFB799-A64D-41CE-A036-38F561398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3200400" cy="5431376"/>
          </a:xfrm>
        </p:spPr>
        <p:txBody>
          <a:bodyPr>
            <a:normAutofit/>
          </a:bodyPr>
          <a:lstStyle/>
          <a:p>
            <a:r>
              <a:rPr lang="en-SG" sz="3600" dirty="0">
                <a:solidFill>
                  <a:srgbClr val="FFFFFF"/>
                </a:solidFill>
              </a:rPr>
              <a:t>God is real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75C66A9-EDEA-40C3-82DC-3D7F7AF460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9417275"/>
              </p:ext>
            </p:extLst>
          </p:nvPr>
        </p:nvGraphicFramePr>
        <p:xfrm>
          <a:off x="5550568" y="713312"/>
          <a:ext cx="5803231" cy="5494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0708974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LightSeedLeftStep">
      <a:dk1>
        <a:srgbClr val="000000"/>
      </a:dk1>
      <a:lt1>
        <a:srgbClr val="FFFFFF"/>
      </a:lt1>
      <a:dk2>
        <a:srgbClr val="233E37"/>
      </a:dk2>
      <a:lt2>
        <a:srgbClr val="EAE7E4"/>
      </a:lt2>
      <a:accent1>
        <a:srgbClr val="8FA5C3"/>
      </a:accent1>
      <a:accent2>
        <a:srgbClr val="7AAAB3"/>
      </a:accent2>
      <a:accent3>
        <a:srgbClr val="80AA9F"/>
      </a:accent3>
      <a:accent4>
        <a:srgbClr val="77AF89"/>
      </a:accent4>
      <a:accent5>
        <a:srgbClr val="85AB82"/>
      </a:accent5>
      <a:accent6>
        <a:srgbClr val="8FAA74"/>
      </a:accent6>
      <a:hlink>
        <a:srgbClr val="987F5C"/>
      </a:hlink>
      <a:folHlink>
        <a:srgbClr val="848484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516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Elephant</vt:lpstr>
      <vt:lpstr>BrushVTI</vt:lpstr>
      <vt:lpstr>Speaking  to God</vt:lpstr>
      <vt:lpstr>Know God by Speaking to Him</vt:lpstr>
      <vt:lpstr>Praise and Worship God</vt:lpstr>
      <vt:lpstr>Admit to God Your Sins </vt:lpstr>
      <vt:lpstr>Request God for your needs</vt:lpstr>
      <vt:lpstr>How God answers your prayer</vt:lpstr>
      <vt:lpstr>Importance of Giving Thanks</vt:lpstr>
      <vt:lpstr>God is real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Speaking  to God</dc:title>
  <dc:creator>Jonathan Bai Mingchun</dc:creator>
  <cp:lastModifiedBy>Jonathan Bai Mingchun</cp:lastModifiedBy>
  <cp:revision>3</cp:revision>
  <dcterms:created xsi:type="dcterms:W3CDTF">2020-04-26T06:43:43Z</dcterms:created>
  <dcterms:modified xsi:type="dcterms:W3CDTF">2020-05-11T10:44:55Z</dcterms:modified>
</cp:coreProperties>
</file>